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65" r:id="rId6"/>
    <p:sldMasterId id="2147483663" r:id="rId7"/>
    <p:sldMasterId id="2147483670" r:id="rId8"/>
  </p:sldMasterIdLst>
  <p:notesMasterIdLst>
    <p:notesMasterId r:id="rId26"/>
  </p:notesMasterIdLst>
  <p:handoutMasterIdLst>
    <p:handoutMasterId r:id="rId27"/>
  </p:handoutMasterIdLst>
  <p:sldIdLst>
    <p:sldId id="316" r:id="rId9"/>
    <p:sldId id="317" r:id="rId10"/>
    <p:sldId id="319" r:id="rId11"/>
    <p:sldId id="321" r:id="rId12"/>
    <p:sldId id="320" r:id="rId13"/>
    <p:sldId id="326" r:id="rId14"/>
    <p:sldId id="337" r:id="rId15"/>
    <p:sldId id="344" r:id="rId16"/>
    <p:sldId id="346" r:id="rId17"/>
    <p:sldId id="328" r:id="rId18"/>
    <p:sldId id="330" r:id="rId19"/>
    <p:sldId id="353" r:id="rId20"/>
    <p:sldId id="355" r:id="rId21"/>
    <p:sldId id="356" r:id="rId22"/>
    <p:sldId id="357" r:id="rId23"/>
    <p:sldId id="354" r:id="rId24"/>
    <p:sldId id="297" r:id="rId25"/>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F520A2-EFBA-542B-83BC-2979B8ABF38D}" name="Austvina Phan" initials="AP" userId="S::Austvina@Lecroma.com::2bac7519-d04d-4685-9178-8643306453bd" providerId="AD"/>
  <p188:author id="{A77539F7-6F51-1AAF-7674-3ABE0DA4DAF1}" name="Gregory Ley" initials="GL" userId="S::Greg@Lecroma.com::ec94148e-2a44-405b-975b-5b763aa3860b" providerId="AD"/>
  <p188:author id="{96BBF6FA-65CA-81B8-04ED-2E74E669F2AC}" name="Clea Farrow" initials="CF" userId="S::Clea@Lecroma.com::3456a90e-ee9a-41ff-a9ea-f1dfb4e471c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56E"/>
    <a:srgbClr val="005F63"/>
    <a:srgbClr val="77797C"/>
    <a:srgbClr val="71C598"/>
    <a:srgbClr val="EFF5F2"/>
    <a:srgbClr val="71E7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42CB7F-54A4-2D4D-A600-0F816A98294C}" v="620" dt="2026-05-20T08:05:57.471"/>
    <p1510:client id="{35BDA0CE-FAB8-41D0-A058-FD9E7C36E545}" v="2698" dt="2026-05-20T09:39:21.154"/>
    <p1510:client id="{9727E839-7CD4-4E31-AC62-896D37968018}" v="2" dt="2026-05-20T05:59:49.5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ea Farrow" userId="3456a90e-ee9a-41ff-a9ea-f1dfb4e471cf" providerId="ADAL" clId="{21381588-AB0F-4276-84ED-F56B30DEE9B7}"/>
    <pc:docChg chg="undo custSel modSld delMainMaster">
      <pc:chgData name="Clea Farrow" userId="3456a90e-ee9a-41ff-a9ea-f1dfb4e471cf" providerId="ADAL" clId="{21381588-AB0F-4276-84ED-F56B30DEE9B7}" dt="2026-05-20T05:59:49.595" v="64" actId="478"/>
      <pc:docMkLst>
        <pc:docMk/>
      </pc:docMkLst>
      <pc:sldChg chg="modSp mod">
        <pc:chgData name="Clea Farrow" userId="3456a90e-ee9a-41ff-a9ea-f1dfb4e471cf" providerId="ADAL" clId="{21381588-AB0F-4276-84ED-F56B30DEE9B7}" dt="2026-05-20T05:51:42.041" v="59" actId="20577"/>
        <pc:sldMkLst>
          <pc:docMk/>
          <pc:sldMk cId="1616969473" sldId="318"/>
        </pc:sldMkLst>
        <pc:spChg chg="mod">
          <ac:chgData name="Clea Farrow" userId="3456a90e-ee9a-41ff-a9ea-f1dfb4e471cf" providerId="ADAL" clId="{21381588-AB0F-4276-84ED-F56B30DEE9B7}" dt="2026-05-20T03:26:12.747" v="8" actId="14100"/>
          <ac:spMkLst>
            <pc:docMk/>
            <pc:sldMk cId="1616969473" sldId="318"/>
            <ac:spMk id="15" creationId="{ABE26A06-C1A1-76EF-B1DF-3D5473BC7708}"/>
          </ac:spMkLst>
        </pc:spChg>
        <pc:spChg chg="mod">
          <ac:chgData name="Clea Farrow" userId="3456a90e-ee9a-41ff-a9ea-f1dfb4e471cf" providerId="ADAL" clId="{21381588-AB0F-4276-84ED-F56B30DEE9B7}" dt="2026-05-20T05:51:42.041" v="59" actId="20577"/>
          <ac:spMkLst>
            <pc:docMk/>
            <pc:sldMk cId="1616969473" sldId="318"/>
            <ac:spMk id="16" creationId="{B760F8BC-E5C4-A4AA-3A2B-8FC15CE65C28}"/>
          </ac:spMkLst>
        </pc:spChg>
        <pc:spChg chg="mod">
          <ac:chgData name="Clea Farrow" userId="3456a90e-ee9a-41ff-a9ea-f1dfb4e471cf" providerId="ADAL" clId="{21381588-AB0F-4276-84ED-F56B30DEE9B7}" dt="2026-05-20T03:26:59.414" v="9" actId="20577"/>
          <ac:spMkLst>
            <pc:docMk/>
            <pc:sldMk cId="1616969473" sldId="318"/>
            <ac:spMk id="17" creationId="{9A295BB5-7BCF-5F3E-5813-BA1C0F5F41C3}"/>
          </ac:spMkLst>
        </pc:spChg>
      </pc:sldChg>
      <pc:sldChg chg="delSp modSp mod">
        <pc:chgData name="Clea Farrow" userId="3456a90e-ee9a-41ff-a9ea-f1dfb4e471cf" providerId="ADAL" clId="{21381588-AB0F-4276-84ED-F56B30DEE9B7}" dt="2026-05-20T05:53:32.062" v="63" actId="1076"/>
        <pc:sldMkLst>
          <pc:docMk/>
          <pc:sldMk cId="3619353854" sldId="320"/>
        </pc:sldMkLst>
        <pc:spChg chg="mod">
          <ac:chgData name="Clea Farrow" userId="3456a90e-ee9a-41ff-a9ea-f1dfb4e471cf" providerId="ADAL" clId="{21381588-AB0F-4276-84ED-F56B30DEE9B7}" dt="2026-05-20T03:29:59.147" v="16" actId="14100"/>
          <ac:spMkLst>
            <pc:docMk/>
            <pc:sldMk cId="3619353854" sldId="320"/>
            <ac:spMk id="41" creationId="{2124D4D7-7F06-2619-C572-2E8E208469E9}"/>
          </ac:spMkLst>
        </pc:spChg>
        <pc:spChg chg="mod">
          <ac:chgData name="Clea Farrow" userId="3456a90e-ee9a-41ff-a9ea-f1dfb4e471cf" providerId="ADAL" clId="{21381588-AB0F-4276-84ED-F56B30DEE9B7}" dt="2026-05-20T05:53:25.834" v="62" actId="1076"/>
          <ac:spMkLst>
            <pc:docMk/>
            <pc:sldMk cId="3619353854" sldId="320"/>
            <ac:spMk id="70" creationId="{7D05EBE4-8430-7A2F-139B-40E4EA41E740}"/>
          </ac:spMkLst>
        </pc:spChg>
        <pc:spChg chg="mod">
          <ac:chgData name="Clea Farrow" userId="3456a90e-ee9a-41ff-a9ea-f1dfb4e471cf" providerId="ADAL" clId="{21381588-AB0F-4276-84ED-F56B30DEE9B7}" dt="2026-05-20T05:53:17.466" v="61" actId="14100"/>
          <ac:spMkLst>
            <pc:docMk/>
            <pc:sldMk cId="3619353854" sldId="320"/>
            <ac:spMk id="89" creationId="{E5A2EF0F-054E-E36C-C129-7C251AC21005}"/>
          </ac:spMkLst>
        </pc:spChg>
        <pc:spChg chg="mod">
          <ac:chgData name="Clea Farrow" userId="3456a90e-ee9a-41ff-a9ea-f1dfb4e471cf" providerId="ADAL" clId="{21381588-AB0F-4276-84ED-F56B30DEE9B7}" dt="2026-05-20T05:53:32.062" v="63" actId="1076"/>
          <ac:spMkLst>
            <pc:docMk/>
            <pc:sldMk cId="3619353854" sldId="320"/>
            <ac:spMk id="90" creationId="{20EEA03A-1AD9-078E-2A7E-F8431293EF39}"/>
          </ac:spMkLst>
        </pc:spChg>
        <pc:picChg chg="del">
          <ac:chgData name="Clea Farrow" userId="3456a90e-ee9a-41ff-a9ea-f1dfb4e471cf" providerId="ADAL" clId="{21381588-AB0F-4276-84ED-F56B30DEE9B7}" dt="2026-05-20T05:53:03.658" v="60" actId="478"/>
          <ac:picMkLst>
            <pc:docMk/>
            <pc:sldMk cId="3619353854" sldId="320"/>
            <ac:picMk id="2" creationId="{4E2779FE-E55D-4605-A221-9EC3DA3B0634}"/>
          </ac:picMkLst>
        </pc:picChg>
      </pc:sldChg>
      <pc:sldChg chg="modSp mod">
        <pc:chgData name="Clea Farrow" userId="3456a90e-ee9a-41ff-a9ea-f1dfb4e471cf" providerId="ADAL" clId="{21381588-AB0F-4276-84ED-F56B30DEE9B7}" dt="2026-05-20T03:31:36.580" v="25" actId="6549"/>
        <pc:sldMkLst>
          <pc:docMk/>
          <pc:sldMk cId="2900209775" sldId="326"/>
        </pc:sldMkLst>
        <pc:spChg chg="mod">
          <ac:chgData name="Clea Farrow" userId="3456a90e-ee9a-41ff-a9ea-f1dfb4e471cf" providerId="ADAL" clId="{21381588-AB0F-4276-84ED-F56B30DEE9B7}" dt="2026-05-20T03:31:36.580" v="25" actId="6549"/>
          <ac:spMkLst>
            <pc:docMk/>
            <pc:sldMk cId="2900209775" sldId="326"/>
            <ac:spMk id="10" creationId="{623434C3-3C8B-C58C-2DB7-39031AFCB6DA}"/>
          </ac:spMkLst>
        </pc:spChg>
      </pc:sldChg>
      <pc:sldChg chg="delSp modSp mod">
        <pc:chgData name="Clea Farrow" userId="3456a90e-ee9a-41ff-a9ea-f1dfb4e471cf" providerId="ADAL" clId="{21381588-AB0F-4276-84ED-F56B30DEE9B7}" dt="2026-05-20T05:59:49.595" v="64" actId="478"/>
        <pc:sldMkLst>
          <pc:docMk/>
          <pc:sldMk cId="1353632067" sldId="337"/>
        </pc:sldMkLst>
        <pc:spChg chg="mod">
          <ac:chgData name="Clea Farrow" userId="3456a90e-ee9a-41ff-a9ea-f1dfb4e471cf" providerId="ADAL" clId="{21381588-AB0F-4276-84ED-F56B30DEE9B7}" dt="2026-05-20T03:33:19.449" v="31" actId="20577"/>
          <ac:spMkLst>
            <pc:docMk/>
            <pc:sldMk cId="1353632067" sldId="337"/>
            <ac:spMk id="43" creationId="{D1EB8FD8-679D-4D11-83B4-7CAF28D440DF}"/>
          </ac:spMkLst>
        </pc:spChg>
        <pc:spChg chg="mod">
          <ac:chgData name="Clea Farrow" userId="3456a90e-ee9a-41ff-a9ea-f1dfb4e471cf" providerId="ADAL" clId="{21381588-AB0F-4276-84ED-F56B30DEE9B7}" dt="2026-05-20T03:36:20.599" v="42" actId="20577"/>
          <ac:spMkLst>
            <pc:docMk/>
            <pc:sldMk cId="1353632067" sldId="337"/>
            <ac:spMk id="72" creationId="{361ABA80-B199-4EA4-B78E-9B5E589ECED9}"/>
          </ac:spMkLst>
        </pc:spChg>
        <pc:spChg chg="mod">
          <ac:chgData name="Clea Farrow" userId="3456a90e-ee9a-41ff-a9ea-f1dfb4e471cf" providerId="ADAL" clId="{21381588-AB0F-4276-84ED-F56B30DEE9B7}" dt="2026-05-20T03:33:05.186" v="27" actId="1076"/>
          <ac:spMkLst>
            <pc:docMk/>
            <pc:sldMk cId="1353632067" sldId="337"/>
            <ac:spMk id="82" creationId="{4821D044-584F-4EB9-A797-5EF0751BC5C0}"/>
          </ac:spMkLst>
        </pc:spChg>
        <pc:picChg chg="del mod">
          <ac:chgData name="Clea Farrow" userId="3456a90e-ee9a-41ff-a9ea-f1dfb4e471cf" providerId="ADAL" clId="{21381588-AB0F-4276-84ED-F56B30DEE9B7}" dt="2026-05-20T05:59:49.595" v="64" actId="478"/>
          <ac:picMkLst>
            <pc:docMk/>
            <pc:sldMk cId="1353632067" sldId="337"/>
            <ac:picMk id="5" creationId="{A25F9499-B1F4-2C52-85E1-D35DB06EB47B}"/>
          </ac:picMkLst>
        </pc:picChg>
      </pc:sldChg>
      <pc:sldChg chg="modSp mod">
        <pc:chgData name="Clea Farrow" userId="3456a90e-ee9a-41ff-a9ea-f1dfb4e471cf" providerId="ADAL" clId="{21381588-AB0F-4276-84ED-F56B30DEE9B7}" dt="2026-05-20T03:43:15.007" v="55" actId="20577"/>
        <pc:sldMkLst>
          <pc:docMk/>
          <pc:sldMk cId="741709003" sldId="352"/>
        </pc:sldMkLst>
        <pc:spChg chg="mod">
          <ac:chgData name="Clea Farrow" userId="3456a90e-ee9a-41ff-a9ea-f1dfb4e471cf" providerId="ADAL" clId="{21381588-AB0F-4276-84ED-F56B30DEE9B7}" dt="2026-05-20T03:43:03.551" v="51" actId="6549"/>
          <ac:spMkLst>
            <pc:docMk/>
            <pc:sldMk cId="741709003" sldId="352"/>
            <ac:spMk id="27" creationId="{248F35AF-B43E-8444-87DB-B83F4CE547E7}"/>
          </ac:spMkLst>
        </pc:spChg>
        <pc:graphicFrameChg chg="modGraphic">
          <ac:chgData name="Clea Farrow" userId="3456a90e-ee9a-41ff-a9ea-f1dfb4e471cf" providerId="ADAL" clId="{21381588-AB0F-4276-84ED-F56B30DEE9B7}" dt="2026-05-20T03:43:15.007" v="55" actId="20577"/>
          <ac:graphicFrameMkLst>
            <pc:docMk/>
            <pc:sldMk cId="741709003" sldId="352"/>
            <ac:graphicFrameMk id="4" creationId="{2D338BEB-0139-422E-9246-EB0E5D987EA7}"/>
          </ac:graphicFrameMkLst>
        </pc:graphicFrameChg>
      </pc:sldChg>
      <pc:sldChg chg="modSp mod">
        <pc:chgData name="Clea Farrow" userId="3456a90e-ee9a-41ff-a9ea-f1dfb4e471cf" providerId="ADAL" clId="{21381588-AB0F-4276-84ED-F56B30DEE9B7}" dt="2026-05-20T03:44:28.865" v="57" actId="1076"/>
        <pc:sldMkLst>
          <pc:docMk/>
          <pc:sldMk cId="2362752900" sldId="353"/>
        </pc:sldMkLst>
        <pc:spChg chg="mod">
          <ac:chgData name="Clea Farrow" userId="3456a90e-ee9a-41ff-a9ea-f1dfb4e471cf" providerId="ADAL" clId="{21381588-AB0F-4276-84ED-F56B30DEE9B7}" dt="2026-05-20T03:44:28.865" v="57" actId="1076"/>
          <ac:spMkLst>
            <pc:docMk/>
            <pc:sldMk cId="2362752900" sldId="353"/>
            <ac:spMk id="2" creationId="{54F400E0-529F-B92D-EB8C-4C3A9E701D2A}"/>
          </ac:spMkLst>
        </pc:spChg>
        <pc:spChg chg="mod">
          <ac:chgData name="Clea Farrow" userId="3456a90e-ee9a-41ff-a9ea-f1dfb4e471cf" providerId="ADAL" clId="{21381588-AB0F-4276-84ED-F56B30DEE9B7}" dt="2026-05-20T03:44:25.713" v="56" actId="1076"/>
          <ac:spMkLst>
            <pc:docMk/>
            <pc:sldMk cId="2362752900" sldId="353"/>
            <ac:spMk id="23" creationId="{0A188C2B-33D5-A58C-58AC-6C436CCAFB51}"/>
          </ac:spMkLst>
        </pc:spChg>
      </pc:sldChg>
      <pc:sldMasterChg chg="del delSldLayout">
        <pc:chgData name="Clea Farrow" userId="3456a90e-ee9a-41ff-a9ea-f1dfb4e471cf" providerId="ADAL" clId="{21381588-AB0F-4276-84ED-F56B30DEE9B7}" dt="2026-05-20T03:22:22.704" v="0"/>
        <pc:sldMasterMkLst>
          <pc:docMk/>
          <pc:sldMasterMk cId="4008613518" sldId="2147483653"/>
        </pc:sldMasterMkLst>
        <pc:sldLayoutChg chg="del">
          <pc:chgData name="Clea Farrow" userId="3456a90e-ee9a-41ff-a9ea-f1dfb4e471cf" providerId="ADAL" clId="{21381588-AB0F-4276-84ED-F56B30DEE9B7}" dt="2026-05-20T03:22:22.704" v="0"/>
          <pc:sldLayoutMkLst>
            <pc:docMk/>
            <pc:sldMasterMk cId="4008613518" sldId="2147483653"/>
            <pc:sldLayoutMk cId="3487722914" sldId="2147483654"/>
          </pc:sldLayoutMkLst>
        </pc:sldLayoutChg>
        <pc:sldLayoutChg chg="del">
          <pc:chgData name="Clea Farrow" userId="3456a90e-ee9a-41ff-a9ea-f1dfb4e471cf" providerId="ADAL" clId="{21381588-AB0F-4276-84ED-F56B30DEE9B7}" dt="2026-05-20T03:22:22.704" v="0"/>
          <pc:sldLayoutMkLst>
            <pc:docMk/>
            <pc:sldMasterMk cId="4008613518" sldId="2147483653"/>
            <pc:sldLayoutMk cId="1420190369" sldId="2147483655"/>
          </pc:sldLayoutMkLst>
        </pc:sldLayoutChg>
      </pc:sldMasterChg>
      <pc:sldMasterChg chg="del delSldLayout">
        <pc:chgData name="Clea Farrow" userId="3456a90e-ee9a-41ff-a9ea-f1dfb4e471cf" providerId="ADAL" clId="{21381588-AB0F-4276-84ED-F56B30DEE9B7}" dt="2026-05-20T03:22:22.704" v="0"/>
        <pc:sldMasterMkLst>
          <pc:docMk/>
          <pc:sldMasterMk cId="3313778282" sldId="2147483657"/>
        </pc:sldMasterMkLst>
        <pc:sldLayoutChg chg="del">
          <pc:chgData name="Clea Farrow" userId="3456a90e-ee9a-41ff-a9ea-f1dfb4e471cf" providerId="ADAL" clId="{21381588-AB0F-4276-84ED-F56B30DEE9B7}" dt="2026-05-20T03:22:22.704" v="0"/>
          <pc:sldLayoutMkLst>
            <pc:docMk/>
            <pc:sldMasterMk cId="3313778282" sldId="2147483657"/>
            <pc:sldLayoutMk cId="2238686831" sldId="2147483658"/>
          </pc:sldLayoutMkLst>
        </pc:sldLayoutChg>
        <pc:sldLayoutChg chg="del">
          <pc:chgData name="Clea Farrow" userId="3456a90e-ee9a-41ff-a9ea-f1dfb4e471cf" providerId="ADAL" clId="{21381588-AB0F-4276-84ED-F56B30DEE9B7}" dt="2026-05-20T03:22:22.704" v="0"/>
          <pc:sldLayoutMkLst>
            <pc:docMk/>
            <pc:sldMasterMk cId="3313778282" sldId="2147483657"/>
            <pc:sldLayoutMk cId="1987563756" sldId="2147483659"/>
          </pc:sldLayoutMkLst>
        </pc:sldLayoutChg>
      </pc:sldMasterChg>
      <pc:sldMasterChg chg="del delSldLayout">
        <pc:chgData name="Clea Farrow" userId="3456a90e-ee9a-41ff-a9ea-f1dfb4e471cf" providerId="ADAL" clId="{21381588-AB0F-4276-84ED-F56B30DEE9B7}" dt="2026-05-20T03:22:22.704" v="0"/>
        <pc:sldMasterMkLst>
          <pc:docMk/>
          <pc:sldMasterMk cId="3158648035" sldId="2147483660"/>
        </pc:sldMasterMkLst>
        <pc:sldLayoutChg chg="del">
          <pc:chgData name="Clea Farrow" userId="3456a90e-ee9a-41ff-a9ea-f1dfb4e471cf" providerId="ADAL" clId="{21381588-AB0F-4276-84ED-F56B30DEE9B7}" dt="2026-05-20T03:22:22.704" v="0"/>
          <pc:sldLayoutMkLst>
            <pc:docMk/>
            <pc:sldMasterMk cId="3158648035" sldId="2147483660"/>
            <pc:sldLayoutMk cId="2076823000" sldId="2147483661"/>
          </pc:sldLayoutMkLst>
        </pc:sldLayoutChg>
        <pc:sldLayoutChg chg="del">
          <pc:chgData name="Clea Farrow" userId="3456a90e-ee9a-41ff-a9ea-f1dfb4e471cf" providerId="ADAL" clId="{21381588-AB0F-4276-84ED-F56B30DEE9B7}" dt="2026-05-20T03:22:22.704" v="0"/>
          <pc:sldLayoutMkLst>
            <pc:docMk/>
            <pc:sldMasterMk cId="3158648035" sldId="2147483660"/>
            <pc:sldLayoutMk cId="1511765095" sldId="2147483662"/>
          </pc:sldLayoutMkLst>
        </pc:sldLayoutChg>
      </pc:sldMasterChg>
      <pc:sldMasterChg chg="del delSldLayout">
        <pc:chgData name="Clea Farrow" userId="3456a90e-ee9a-41ff-a9ea-f1dfb4e471cf" providerId="ADAL" clId="{21381588-AB0F-4276-84ED-F56B30DEE9B7}" dt="2026-05-20T03:22:22.704" v="0"/>
        <pc:sldMasterMkLst>
          <pc:docMk/>
          <pc:sldMasterMk cId="3997807768" sldId="2147483668"/>
        </pc:sldMasterMkLst>
        <pc:sldLayoutChg chg="del">
          <pc:chgData name="Clea Farrow" userId="3456a90e-ee9a-41ff-a9ea-f1dfb4e471cf" providerId="ADAL" clId="{21381588-AB0F-4276-84ED-F56B30DEE9B7}" dt="2026-05-20T03:22:22.704" v="0"/>
          <pc:sldLayoutMkLst>
            <pc:docMk/>
            <pc:sldMasterMk cId="3997807768" sldId="2147483668"/>
            <pc:sldLayoutMk cId="826026381" sldId="2147483669"/>
          </pc:sldLayoutMkLst>
        </pc:sldLayoutChg>
      </pc:sldMasterChg>
    </pc:docChg>
  </pc:docChgLst>
  <pc:docChgLst>
    <pc:chgData name="Austvina Phan" userId="2bac7519-d04d-4685-9178-8643306453bd" providerId="ADAL" clId="{DA8AC672-5F3A-5262-891C-AC098827F708}"/>
    <pc:docChg chg="undo redo custSel addSld modSld">
      <pc:chgData name="Austvina Phan" userId="2bac7519-d04d-4685-9178-8643306453bd" providerId="ADAL" clId="{DA8AC672-5F3A-5262-891C-AC098827F708}" dt="2026-05-20T08:05:57.476" v="1695" actId="113"/>
      <pc:docMkLst>
        <pc:docMk/>
      </pc:docMkLst>
      <pc:sldChg chg="addSp modSp mod">
        <pc:chgData name="Austvina Phan" userId="2bac7519-d04d-4685-9178-8643306453bd" providerId="ADAL" clId="{DA8AC672-5F3A-5262-891C-AC098827F708}" dt="2026-05-20T08:05:57.476" v="1695" actId="113"/>
        <pc:sldMkLst>
          <pc:docMk/>
          <pc:sldMk cId="2099919612" sldId="297"/>
        </pc:sldMkLst>
        <pc:spChg chg="mod">
          <ac:chgData name="Austvina Phan" userId="2bac7519-d04d-4685-9178-8643306453bd" providerId="ADAL" clId="{DA8AC672-5F3A-5262-891C-AC098827F708}" dt="2026-05-20T08:05:57.476" v="1695" actId="113"/>
          <ac:spMkLst>
            <pc:docMk/>
            <pc:sldMk cId="2099919612" sldId="297"/>
            <ac:spMk id="2" creationId="{EEB3AFA3-BC7C-44C6-88E1-D65370A0A895}"/>
          </ac:spMkLst>
        </pc:spChg>
        <pc:picChg chg="add mod">
          <ac:chgData name="Austvina Phan" userId="2bac7519-d04d-4685-9178-8643306453bd" providerId="ADAL" clId="{DA8AC672-5F3A-5262-891C-AC098827F708}" dt="2026-05-20T08:05:45.881" v="1681" actId="1076"/>
          <ac:picMkLst>
            <pc:docMk/>
            <pc:sldMk cId="2099919612" sldId="297"/>
            <ac:picMk id="4" creationId="{D3688F74-3C1F-1FD5-6CEC-FE50175E5169}"/>
          </ac:picMkLst>
        </pc:picChg>
      </pc:sldChg>
      <pc:sldChg chg="modSp mod">
        <pc:chgData name="Austvina Phan" userId="2bac7519-d04d-4685-9178-8643306453bd" providerId="ADAL" clId="{DA8AC672-5F3A-5262-891C-AC098827F708}" dt="2026-05-20T07:05:43.978" v="324" actId="404"/>
        <pc:sldMkLst>
          <pc:docMk/>
          <pc:sldMk cId="2003583030" sldId="316"/>
        </pc:sldMkLst>
        <pc:spChg chg="mod">
          <ac:chgData name="Austvina Phan" userId="2bac7519-d04d-4685-9178-8643306453bd" providerId="ADAL" clId="{DA8AC672-5F3A-5262-891C-AC098827F708}" dt="2026-05-20T07:05:39.934" v="322" actId="403"/>
          <ac:spMkLst>
            <pc:docMk/>
            <pc:sldMk cId="2003583030" sldId="316"/>
            <ac:spMk id="2" creationId="{4DCAA6FE-07E5-17E0-A6D0-F39FB814BF9B}"/>
          </ac:spMkLst>
        </pc:spChg>
        <pc:spChg chg="mod">
          <ac:chgData name="Austvina Phan" userId="2bac7519-d04d-4685-9178-8643306453bd" providerId="ADAL" clId="{DA8AC672-5F3A-5262-891C-AC098827F708}" dt="2026-05-20T07:05:37.586" v="321" actId="403"/>
          <ac:spMkLst>
            <pc:docMk/>
            <pc:sldMk cId="2003583030" sldId="316"/>
            <ac:spMk id="3" creationId="{0991698A-96F1-E8DA-F5C9-8225537DD5E4}"/>
          </ac:spMkLst>
        </pc:spChg>
        <pc:spChg chg="mod">
          <ac:chgData name="Austvina Phan" userId="2bac7519-d04d-4685-9178-8643306453bd" providerId="ADAL" clId="{DA8AC672-5F3A-5262-891C-AC098827F708}" dt="2026-05-20T07:05:43.978" v="324" actId="404"/>
          <ac:spMkLst>
            <pc:docMk/>
            <pc:sldMk cId="2003583030" sldId="316"/>
            <ac:spMk id="4" creationId="{0307E304-DC12-6D8D-F61C-5F0CE4AB7B56}"/>
          </ac:spMkLst>
        </pc:spChg>
      </pc:sldChg>
      <pc:sldChg chg="modSp mod setBg">
        <pc:chgData name="Austvina Phan" userId="2bac7519-d04d-4685-9178-8643306453bd" providerId="ADAL" clId="{DA8AC672-5F3A-5262-891C-AC098827F708}" dt="2026-05-20T07:11:11.401" v="389" actId="404"/>
        <pc:sldMkLst>
          <pc:docMk/>
          <pc:sldMk cId="2721112844" sldId="317"/>
        </pc:sldMkLst>
        <pc:spChg chg="mod">
          <ac:chgData name="Austvina Phan" userId="2bac7519-d04d-4685-9178-8643306453bd" providerId="ADAL" clId="{DA8AC672-5F3A-5262-891C-AC098827F708}" dt="2026-05-20T07:06:03.464" v="329" actId="1076"/>
          <ac:spMkLst>
            <pc:docMk/>
            <pc:sldMk cId="2721112844" sldId="317"/>
            <ac:spMk id="4" creationId="{0D8FEB22-4D80-CA90-57FF-0478A00FB511}"/>
          </ac:spMkLst>
        </pc:spChg>
        <pc:spChg chg="mod">
          <ac:chgData name="Austvina Phan" userId="2bac7519-d04d-4685-9178-8643306453bd" providerId="ADAL" clId="{DA8AC672-5F3A-5262-891C-AC098827F708}" dt="2026-05-20T07:06:03.464" v="329" actId="1076"/>
          <ac:spMkLst>
            <pc:docMk/>
            <pc:sldMk cId="2721112844" sldId="317"/>
            <ac:spMk id="6" creationId="{A29CD403-81EA-D23D-3EB8-97F4CAAD8F36}"/>
          </ac:spMkLst>
        </pc:spChg>
        <pc:spChg chg="mod">
          <ac:chgData name="Austvina Phan" userId="2bac7519-d04d-4685-9178-8643306453bd" providerId="ADAL" clId="{DA8AC672-5F3A-5262-891C-AC098827F708}" dt="2026-05-20T07:06:13.832" v="331" actId="403"/>
          <ac:spMkLst>
            <pc:docMk/>
            <pc:sldMk cId="2721112844" sldId="317"/>
            <ac:spMk id="13" creationId="{995D3694-BF46-41EF-849B-C7267ECBC74B}"/>
          </ac:spMkLst>
        </pc:spChg>
        <pc:spChg chg="mod">
          <ac:chgData name="Austvina Phan" userId="2bac7519-d04d-4685-9178-8643306453bd" providerId="ADAL" clId="{DA8AC672-5F3A-5262-891C-AC098827F708}" dt="2026-05-20T07:06:03.464" v="329" actId="1076"/>
          <ac:spMkLst>
            <pc:docMk/>
            <pc:sldMk cId="2721112844" sldId="317"/>
            <ac:spMk id="21" creationId="{E588391F-3122-B2C3-5843-565B7F53CA58}"/>
          </ac:spMkLst>
        </pc:spChg>
        <pc:spChg chg="mod">
          <ac:chgData name="Austvina Phan" userId="2bac7519-d04d-4685-9178-8643306453bd" providerId="ADAL" clId="{DA8AC672-5F3A-5262-891C-AC098827F708}" dt="2026-05-20T07:06:25.361" v="336" actId="1076"/>
          <ac:spMkLst>
            <pc:docMk/>
            <pc:sldMk cId="2721112844" sldId="317"/>
            <ac:spMk id="24" creationId="{1B04F7B1-66FC-2007-6260-23D8A7921217}"/>
          </ac:spMkLst>
        </pc:spChg>
        <pc:spChg chg="mod">
          <ac:chgData name="Austvina Phan" userId="2bac7519-d04d-4685-9178-8643306453bd" providerId="ADAL" clId="{DA8AC672-5F3A-5262-891C-AC098827F708}" dt="2026-05-20T07:11:11.401" v="389" actId="404"/>
          <ac:spMkLst>
            <pc:docMk/>
            <pc:sldMk cId="2721112844" sldId="317"/>
            <ac:spMk id="29" creationId="{67CA1EE9-0DDF-7F73-8819-D72EB412CE6A}"/>
          </ac:spMkLst>
        </pc:spChg>
        <pc:spChg chg="mod">
          <ac:chgData name="Austvina Phan" userId="2bac7519-d04d-4685-9178-8643306453bd" providerId="ADAL" clId="{DA8AC672-5F3A-5262-891C-AC098827F708}" dt="2026-05-20T07:06:03.464" v="329" actId="1076"/>
          <ac:spMkLst>
            <pc:docMk/>
            <pc:sldMk cId="2721112844" sldId="317"/>
            <ac:spMk id="45" creationId="{920558AA-5A40-624D-41FE-C49E7ED28B1B}"/>
          </ac:spMkLst>
        </pc:spChg>
        <pc:picChg chg="mod">
          <ac:chgData name="Austvina Phan" userId="2bac7519-d04d-4685-9178-8643306453bd" providerId="ADAL" clId="{DA8AC672-5F3A-5262-891C-AC098827F708}" dt="2026-05-20T07:06:03.464" v="329" actId="1076"/>
          <ac:picMkLst>
            <pc:docMk/>
            <pc:sldMk cId="2721112844" sldId="317"/>
            <ac:picMk id="23" creationId="{38C68085-A47D-08C1-3325-2B366E9D3539}"/>
          </ac:picMkLst>
        </pc:picChg>
        <pc:picChg chg="mod">
          <ac:chgData name="Austvina Phan" userId="2bac7519-d04d-4685-9178-8643306453bd" providerId="ADAL" clId="{DA8AC672-5F3A-5262-891C-AC098827F708}" dt="2026-05-20T07:06:03.464" v="329" actId="1076"/>
          <ac:picMkLst>
            <pc:docMk/>
            <pc:sldMk cId="2721112844" sldId="317"/>
            <ac:picMk id="25" creationId="{432FEC65-6219-B3BA-1C9D-1839F17C4726}"/>
          </ac:picMkLst>
        </pc:picChg>
      </pc:sldChg>
      <pc:sldChg chg="addSp delSp modSp mod">
        <pc:chgData name="Austvina Phan" userId="2bac7519-d04d-4685-9178-8643306453bd" providerId="ADAL" clId="{DA8AC672-5F3A-5262-891C-AC098827F708}" dt="2026-05-20T07:11:23.891" v="392" actId="1076"/>
        <pc:sldMkLst>
          <pc:docMk/>
          <pc:sldMk cId="1616969473" sldId="318"/>
        </pc:sldMkLst>
        <pc:spChg chg="add mod">
          <ac:chgData name="Austvina Phan" userId="2bac7519-d04d-4685-9178-8643306453bd" providerId="ADAL" clId="{DA8AC672-5F3A-5262-891C-AC098827F708}" dt="2026-05-20T01:18:23.981" v="159"/>
          <ac:spMkLst>
            <pc:docMk/>
            <pc:sldMk cId="1616969473" sldId="318"/>
            <ac:spMk id="2" creationId="{6E34EBA9-53B7-827F-78BF-63321A82E7A1}"/>
          </ac:spMkLst>
        </pc:spChg>
        <pc:spChg chg="del">
          <ac:chgData name="Austvina Phan" userId="2bac7519-d04d-4685-9178-8643306453bd" providerId="ADAL" clId="{DA8AC672-5F3A-5262-891C-AC098827F708}" dt="2026-05-20T01:18:19.956" v="158" actId="478"/>
          <ac:spMkLst>
            <pc:docMk/>
            <pc:sldMk cId="1616969473" sldId="318"/>
            <ac:spMk id="3" creationId="{B29553C7-9F2E-F4A9-9834-9CEBA65FBF90}"/>
          </ac:spMkLst>
        </pc:spChg>
        <pc:spChg chg="add mod">
          <ac:chgData name="Austvina Phan" userId="2bac7519-d04d-4685-9178-8643306453bd" providerId="ADAL" clId="{DA8AC672-5F3A-5262-891C-AC098827F708}" dt="2026-05-20T01:18:23.981" v="159"/>
          <ac:spMkLst>
            <pc:docMk/>
            <pc:sldMk cId="1616969473" sldId="318"/>
            <ac:spMk id="4" creationId="{4920F360-DB27-AF7F-2BEA-92293CF682D1}"/>
          </ac:spMkLst>
        </pc:spChg>
        <pc:spChg chg="del">
          <ac:chgData name="Austvina Phan" userId="2bac7519-d04d-4685-9178-8643306453bd" providerId="ADAL" clId="{DA8AC672-5F3A-5262-891C-AC098827F708}" dt="2026-05-20T01:18:17.262" v="157" actId="478"/>
          <ac:spMkLst>
            <pc:docMk/>
            <pc:sldMk cId="1616969473" sldId="318"/>
            <ac:spMk id="12" creationId="{FB8A0FE2-4E82-80D5-255E-036FDBD1764E}"/>
          </ac:spMkLst>
        </pc:spChg>
        <pc:spChg chg="mod">
          <ac:chgData name="Austvina Phan" userId="2bac7519-d04d-4685-9178-8643306453bd" providerId="ADAL" clId="{DA8AC672-5F3A-5262-891C-AC098827F708}" dt="2026-05-20T01:18:30.784" v="164" actId="1036"/>
          <ac:spMkLst>
            <pc:docMk/>
            <pc:sldMk cId="1616969473" sldId="318"/>
            <ac:spMk id="15" creationId="{ABE26A06-C1A1-76EF-B1DF-3D5473BC7708}"/>
          </ac:spMkLst>
        </pc:spChg>
        <pc:spChg chg="mod">
          <ac:chgData name="Austvina Phan" userId="2bac7519-d04d-4685-9178-8643306453bd" providerId="ADAL" clId="{DA8AC672-5F3A-5262-891C-AC098827F708}" dt="2026-05-20T01:18:30.784" v="164" actId="1036"/>
          <ac:spMkLst>
            <pc:docMk/>
            <pc:sldMk cId="1616969473" sldId="318"/>
            <ac:spMk id="16" creationId="{B760F8BC-E5C4-A4AA-3A2B-8FC15CE65C28}"/>
          </ac:spMkLst>
        </pc:spChg>
        <pc:spChg chg="mod">
          <ac:chgData name="Austvina Phan" userId="2bac7519-d04d-4685-9178-8643306453bd" providerId="ADAL" clId="{DA8AC672-5F3A-5262-891C-AC098827F708}" dt="2026-05-20T01:18:33.158" v="165" actId="20577"/>
          <ac:spMkLst>
            <pc:docMk/>
            <pc:sldMk cId="1616969473" sldId="318"/>
            <ac:spMk id="17" creationId="{9A295BB5-7BCF-5F3E-5813-BA1C0F5F41C3}"/>
          </ac:spMkLst>
        </pc:spChg>
        <pc:spChg chg="mod">
          <ac:chgData name="Austvina Phan" userId="2bac7519-d04d-4685-9178-8643306453bd" providerId="ADAL" clId="{DA8AC672-5F3A-5262-891C-AC098827F708}" dt="2026-05-20T07:11:23.891" v="392" actId="1076"/>
          <ac:spMkLst>
            <pc:docMk/>
            <pc:sldMk cId="1616969473" sldId="318"/>
            <ac:spMk id="26" creationId="{B90BAFC5-8712-FFE5-B548-146DC9FFB097}"/>
          </ac:spMkLst>
        </pc:spChg>
        <pc:spChg chg="mod">
          <ac:chgData name="Austvina Phan" userId="2bac7519-d04d-4685-9178-8643306453bd" providerId="ADAL" clId="{DA8AC672-5F3A-5262-891C-AC098827F708}" dt="2026-05-20T07:07:30.410" v="346" actId="1076"/>
          <ac:spMkLst>
            <pc:docMk/>
            <pc:sldMk cId="1616969473" sldId="318"/>
            <ac:spMk id="28" creationId="{598E62F5-1102-CA93-7DC7-B15C622CBC2F}"/>
          </ac:spMkLst>
        </pc:spChg>
      </pc:sldChg>
      <pc:sldChg chg="addSp delSp modSp mod">
        <pc:chgData name="Austvina Phan" userId="2bac7519-d04d-4685-9178-8643306453bd" providerId="ADAL" clId="{DA8AC672-5F3A-5262-891C-AC098827F708}" dt="2026-05-20T07:11:29.633" v="393" actId="1076"/>
        <pc:sldMkLst>
          <pc:docMk/>
          <pc:sldMk cId="864692787" sldId="319"/>
        </pc:sldMkLst>
        <pc:spChg chg="mod">
          <ac:chgData name="Austvina Phan" userId="2bac7519-d04d-4685-9178-8643306453bd" providerId="ADAL" clId="{DA8AC672-5F3A-5262-891C-AC098827F708}" dt="2026-05-20T07:11:29.633" v="393" actId="1076"/>
          <ac:spMkLst>
            <pc:docMk/>
            <pc:sldMk cId="864692787" sldId="319"/>
            <ac:spMk id="26" creationId="{707118A8-305A-5ED4-A92A-AF782B940410}"/>
          </ac:spMkLst>
        </pc:spChg>
        <pc:spChg chg="mod">
          <ac:chgData name="Austvina Phan" userId="2bac7519-d04d-4685-9178-8643306453bd" providerId="ADAL" clId="{DA8AC672-5F3A-5262-891C-AC098827F708}" dt="2026-05-20T01:18:57.370" v="169" actId="27636"/>
          <ac:spMkLst>
            <pc:docMk/>
            <pc:sldMk cId="864692787" sldId="319"/>
            <ac:spMk id="70" creationId="{38998594-1075-ACDC-23CA-7C87F341F8FE}"/>
          </ac:spMkLst>
        </pc:spChg>
        <pc:picChg chg="add mod">
          <ac:chgData name="Austvina Phan" userId="2bac7519-d04d-4685-9178-8643306453bd" providerId="ADAL" clId="{DA8AC672-5F3A-5262-891C-AC098827F708}" dt="2026-05-20T07:09:30.777" v="360" actId="1037"/>
          <ac:picMkLst>
            <pc:docMk/>
            <pc:sldMk cId="864692787" sldId="319"/>
            <ac:picMk id="4" creationId="{914084A4-B13F-D4B8-6CB6-62C4A7F1AB10}"/>
          </ac:picMkLst>
        </pc:picChg>
        <pc:picChg chg="add del">
          <ac:chgData name="Austvina Phan" userId="2bac7519-d04d-4685-9178-8643306453bd" providerId="ADAL" clId="{DA8AC672-5F3A-5262-891C-AC098827F708}" dt="2026-05-20T07:07:53.979" v="351" actId="478"/>
          <ac:picMkLst>
            <pc:docMk/>
            <pc:sldMk cId="864692787" sldId="319"/>
            <ac:picMk id="36" creationId="{39C4342D-BF80-9D3C-25C6-281B49870CAA}"/>
          </ac:picMkLst>
        </pc:picChg>
      </pc:sldChg>
      <pc:sldChg chg="modSp mod">
        <pc:chgData name="Austvina Phan" userId="2bac7519-d04d-4685-9178-8643306453bd" providerId="ADAL" clId="{DA8AC672-5F3A-5262-891C-AC098827F708}" dt="2026-05-20T07:13:07.811" v="583" actId="1076"/>
        <pc:sldMkLst>
          <pc:docMk/>
          <pc:sldMk cId="3619353854" sldId="320"/>
        </pc:sldMkLst>
        <pc:spChg chg="mod">
          <ac:chgData name="Austvina Phan" userId="2bac7519-d04d-4685-9178-8643306453bd" providerId="ADAL" clId="{DA8AC672-5F3A-5262-891C-AC098827F708}" dt="2026-05-20T07:12:54.069" v="581" actId="1076"/>
          <ac:spMkLst>
            <pc:docMk/>
            <pc:sldMk cId="3619353854" sldId="320"/>
            <ac:spMk id="70" creationId="{7D05EBE4-8430-7A2F-139B-40E4EA41E740}"/>
          </ac:spMkLst>
        </pc:spChg>
        <pc:spChg chg="mod">
          <ac:chgData name="Austvina Phan" userId="2bac7519-d04d-4685-9178-8643306453bd" providerId="ADAL" clId="{DA8AC672-5F3A-5262-891C-AC098827F708}" dt="2026-05-20T07:12:54.069" v="581" actId="1076"/>
          <ac:spMkLst>
            <pc:docMk/>
            <pc:sldMk cId="3619353854" sldId="320"/>
            <ac:spMk id="71" creationId="{DB32FBA1-EDDE-87AD-A23E-70CC82A7F184}"/>
          </ac:spMkLst>
        </pc:spChg>
        <pc:spChg chg="mod">
          <ac:chgData name="Austvina Phan" userId="2bac7519-d04d-4685-9178-8643306453bd" providerId="ADAL" clId="{DA8AC672-5F3A-5262-891C-AC098827F708}" dt="2026-05-20T07:12:54.069" v="581" actId="1076"/>
          <ac:spMkLst>
            <pc:docMk/>
            <pc:sldMk cId="3619353854" sldId="320"/>
            <ac:spMk id="72" creationId="{0F41FC99-D07D-30C0-4022-A2440BDAAD09}"/>
          </ac:spMkLst>
        </pc:spChg>
        <pc:spChg chg="mod">
          <ac:chgData name="Austvina Phan" userId="2bac7519-d04d-4685-9178-8643306453bd" providerId="ADAL" clId="{DA8AC672-5F3A-5262-891C-AC098827F708}" dt="2026-05-20T07:12:54.069" v="581" actId="1076"/>
          <ac:spMkLst>
            <pc:docMk/>
            <pc:sldMk cId="3619353854" sldId="320"/>
            <ac:spMk id="83" creationId="{7985E6C1-228E-274E-2562-C561FF064F69}"/>
          </ac:spMkLst>
        </pc:spChg>
        <pc:spChg chg="mod">
          <ac:chgData name="Austvina Phan" userId="2bac7519-d04d-4685-9178-8643306453bd" providerId="ADAL" clId="{DA8AC672-5F3A-5262-891C-AC098827F708}" dt="2026-05-20T07:12:54.069" v="581" actId="1076"/>
          <ac:spMkLst>
            <pc:docMk/>
            <pc:sldMk cId="3619353854" sldId="320"/>
            <ac:spMk id="84" creationId="{3F906134-C4CE-5DFD-8671-D7922A38C4A2}"/>
          </ac:spMkLst>
        </pc:spChg>
        <pc:spChg chg="mod">
          <ac:chgData name="Austvina Phan" userId="2bac7519-d04d-4685-9178-8643306453bd" providerId="ADAL" clId="{DA8AC672-5F3A-5262-891C-AC098827F708}" dt="2026-05-20T07:12:54.069" v="581" actId="1076"/>
          <ac:spMkLst>
            <pc:docMk/>
            <pc:sldMk cId="3619353854" sldId="320"/>
            <ac:spMk id="86" creationId="{BABCBE44-069A-3CA2-DE49-D9621927FB29}"/>
          </ac:spMkLst>
        </pc:spChg>
        <pc:spChg chg="mod">
          <ac:chgData name="Austvina Phan" userId="2bac7519-d04d-4685-9178-8643306453bd" providerId="ADAL" clId="{DA8AC672-5F3A-5262-891C-AC098827F708}" dt="2026-05-20T07:12:54.069" v="581" actId="1076"/>
          <ac:spMkLst>
            <pc:docMk/>
            <pc:sldMk cId="3619353854" sldId="320"/>
            <ac:spMk id="87" creationId="{FA362544-8D0B-2F56-9BBB-F9C5EB757DA0}"/>
          </ac:spMkLst>
        </pc:spChg>
        <pc:spChg chg="mod">
          <ac:chgData name="Austvina Phan" userId="2bac7519-d04d-4685-9178-8643306453bd" providerId="ADAL" clId="{DA8AC672-5F3A-5262-891C-AC098827F708}" dt="2026-05-20T07:13:03.887" v="582" actId="1076"/>
          <ac:spMkLst>
            <pc:docMk/>
            <pc:sldMk cId="3619353854" sldId="320"/>
            <ac:spMk id="89" creationId="{E5A2EF0F-054E-E36C-C129-7C251AC21005}"/>
          </ac:spMkLst>
        </pc:spChg>
        <pc:spChg chg="mod">
          <ac:chgData name="Austvina Phan" userId="2bac7519-d04d-4685-9178-8643306453bd" providerId="ADAL" clId="{DA8AC672-5F3A-5262-891C-AC098827F708}" dt="2026-05-20T07:13:07.811" v="583" actId="1076"/>
          <ac:spMkLst>
            <pc:docMk/>
            <pc:sldMk cId="3619353854" sldId="320"/>
            <ac:spMk id="90" creationId="{20EEA03A-1AD9-078E-2A7E-F8431293EF39}"/>
          </ac:spMkLst>
        </pc:spChg>
        <pc:picChg chg="mod">
          <ac:chgData name="Austvina Phan" userId="2bac7519-d04d-4685-9178-8643306453bd" providerId="ADAL" clId="{DA8AC672-5F3A-5262-891C-AC098827F708}" dt="2026-05-20T07:12:54.069" v="581" actId="1076"/>
          <ac:picMkLst>
            <pc:docMk/>
            <pc:sldMk cId="3619353854" sldId="320"/>
            <ac:picMk id="73" creationId="{20E9B9EE-C97C-3BFC-468C-40271C5EF67C}"/>
          </ac:picMkLst>
        </pc:picChg>
        <pc:picChg chg="mod">
          <ac:chgData name="Austvina Phan" userId="2bac7519-d04d-4685-9178-8643306453bd" providerId="ADAL" clId="{DA8AC672-5F3A-5262-891C-AC098827F708}" dt="2026-05-20T07:12:54.069" v="581" actId="1076"/>
          <ac:picMkLst>
            <pc:docMk/>
            <pc:sldMk cId="3619353854" sldId="320"/>
            <ac:picMk id="85" creationId="{0A28D7FC-8FEA-54A6-5490-543ED0D44E08}"/>
          </ac:picMkLst>
        </pc:picChg>
        <pc:picChg chg="mod">
          <ac:chgData name="Austvina Phan" userId="2bac7519-d04d-4685-9178-8643306453bd" providerId="ADAL" clId="{DA8AC672-5F3A-5262-891C-AC098827F708}" dt="2026-05-20T07:12:54.069" v="581" actId="1076"/>
          <ac:picMkLst>
            <pc:docMk/>
            <pc:sldMk cId="3619353854" sldId="320"/>
            <ac:picMk id="88" creationId="{31BD78A2-D717-7701-6874-2EC0AF1F0C45}"/>
          </ac:picMkLst>
        </pc:picChg>
      </pc:sldChg>
      <pc:sldChg chg="modSp mod setBg">
        <pc:chgData name="Austvina Phan" userId="2bac7519-d04d-4685-9178-8643306453bd" providerId="ADAL" clId="{DA8AC672-5F3A-5262-891C-AC098827F708}" dt="2026-05-20T07:12:39.244" v="580"/>
        <pc:sldMkLst>
          <pc:docMk/>
          <pc:sldMk cId="422198790" sldId="321"/>
        </pc:sldMkLst>
        <pc:spChg chg="mod">
          <ac:chgData name="Austvina Phan" userId="2bac7519-d04d-4685-9178-8643306453bd" providerId="ADAL" clId="{DA8AC672-5F3A-5262-891C-AC098827F708}" dt="2026-05-20T07:11:39.411" v="395" actId="1076"/>
          <ac:spMkLst>
            <pc:docMk/>
            <pc:sldMk cId="422198790" sldId="321"/>
            <ac:spMk id="5" creationId="{4B4525F2-792E-2B60-82A3-E70EE292188E}"/>
          </ac:spMkLst>
        </pc:spChg>
        <pc:spChg chg="mod">
          <ac:chgData name="Austvina Phan" userId="2bac7519-d04d-4685-9178-8643306453bd" providerId="ADAL" clId="{DA8AC672-5F3A-5262-891C-AC098827F708}" dt="2026-05-20T07:11:39.411" v="395" actId="1076"/>
          <ac:spMkLst>
            <pc:docMk/>
            <pc:sldMk cId="422198790" sldId="321"/>
            <ac:spMk id="6" creationId="{A29CD403-81EA-D23D-3EB8-97F4CAAD8F36}"/>
          </ac:spMkLst>
        </pc:spChg>
        <pc:spChg chg="mod">
          <ac:chgData name="Austvina Phan" userId="2bac7519-d04d-4685-9178-8643306453bd" providerId="ADAL" clId="{DA8AC672-5F3A-5262-891C-AC098827F708}" dt="2026-05-20T07:11:39.411" v="395" actId="1076"/>
          <ac:spMkLst>
            <pc:docMk/>
            <pc:sldMk cId="422198790" sldId="321"/>
            <ac:spMk id="8" creationId="{BE7CF613-F98F-50F2-ABF5-A66CF084679B}"/>
          </ac:spMkLst>
        </pc:spChg>
        <pc:spChg chg="mod">
          <ac:chgData name="Austvina Phan" userId="2bac7519-d04d-4685-9178-8643306453bd" providerId="ADAL" clId="{DA8AC672-5F3A-5262-891C-AC098827F708}" dt="2026-05-20T07:11:39.411" v="395" actId="1076"/>
          <ac:spMkLst>
            <pc:docMk/>
            <pc:sldMk cId="422198790" sldId="321"/>
            <ac:spMk id="9" creationId="{C1E7A4C7-6A92-CD3F-FD11-4EF227D133FB}"/>
          </ac:spMkLst>
        </pc:spChg>
        <pc:spChg chg="mod">
          <ac:chgData name="Austvina Phan" userId="2bac7519-d04d-4685-9178-8643306453bd" providerId="ADAL" clId="{DA8AC672-5F3A-5262-891C-AC098827F708}" dt="2026-05-20T07:10:02.574" v="365" actId="1076"/>
          <ac:spMkLst>
            <pc:docMk/>
            <pc:sldMk cId="422198790" sldId="321"/>
            <ac:spMk id="10" creationId="{9A03127C-FE0C-7004-B019-5F785EE3E918}"/>
          </ac:spMkLst>
        </pc:spChg>
        <pc:spChg chg="mod">
          <ac:chgData name="Austvina Phan" userId="2bac7519-d04d-4685-9178-8643306453bd" providerId="ADAL" clId="{DA8AC672-5F3A-5262-891C-AC098827F708}" dt="2026-05-20T07:11:39.411" v="395" actId="1076"/>
          <ac:spMkLst>
            <pc:docMk/>
            <pc:sldMk cId="422198790" sldId="321"/>
            <ac:spMk id="11" creationId="{213FB5D9-F817-7864-1A7C-EDB0B03092A5}"/>
          </ac:spMkLst>
        </pc:spChg>
        <pc:spChg chg="mod">
          <ac:chgData name="Austvina Phan" userId="2bac7519-d04d-4685-9178-8643306453bd" providerId="ADAL" clId="{DA8AC672-5F3A-5262-891C-AC098827F708}" dt="2026-05-20T07:11:43.379" v="396" actId="1076"/>
          <ac:spMkLst>
            <pc:docMk/>
            <pc:sldMk cId="422198790" sldId="321"/>
            <ac:spMk id="12" creationId="{99858773-4617-37B4-2790-8317E5BC3F2A}"/>
          </ac:spMkLst>
        </pc:spChg>
        <pc:spChg chg="mod">
          <ac:chgData name="Austvina Phan" userId="2bac7519-d04d-4685-9178-8643306453bd" providerId="ADAL" clId="{DA8AC672-5F3A-5262-891C-AC098827F708}" dt="2026-05-20T07:10:39.515" v="375" actId="1076"/>
          <ac:spMkLst>
            <pc:docMk/>
            <pc:sldMk cId="422198790" sldId="321"/>
            <ac:spMk id="13" creationId="{995D3694-BF46-41EF-849B-C7267ECBC74B}"/>
          </ac:spMkLst>
        </pc:spChg>
        <pc:spChg chg="mod">
          <ac:chgData name="Austvina Phan" userId="2bac7519-d04d-4685-9178-8643306453bd" providerId="ADAL" clId="{DA8AC672-5F3A-5262-891C-AC098827F708}" dt="2026-05-20T07:11:39.411" v="395" actId="1076"/>
          <ac:spMkLst>
            <pc:docMk/>
            <pc:sldMk cId="422198790" sldId="321"/>
            <ac:spMk id="15" creationId="{9032D523-1BDC-5F3F-796A-863DE4625E13}"/>
          </ac:spMkLst>
        </pc:spChg>
        <pc:spChg chg="mod">
          <ac:chgData name="Austvina Phan" userId="2bac7519-d04d-4685-9178-8643306453bd" providerId="ADAL" clId="{DA8AC672-5F3A-5262-891C-AC098827F708}" dt="2026-05-20T07:11:55.083" v="402" actId="1076"/>
          <ac:spMkLst>
            <pc:docMk/>
            <pc:sldMk cId="422198790" sldId="321"/>
            <ac:spMk id="16" creationId="{7D91B430-4CC8-C464-A3AA-FF6F7A2E35F3}"/>
          </ac:spMkLst>
        </pc:spChg>
        <pc:spChg chg="mod">
          <ac:chgData name="Austvina Phan" userId="2bac7519-d04d-4685-9178-8643306453bd" providerId="ADAL" clId="{DA8AC672-5F3A-5262-891C-AC098827F708}" dt="2026-05-20T07:11:39.411" v="395" actId="1076"/>
          <ac:spMkLst>
            <pc:docMk/>
            <pc:sldMk cId="422198790" sldId="321"/>
            <ac:spMk id="19" creationId="{1AB0F148-A5F8-A3ED-2DE5-FCCD5F319BE2}"/>
          </ac:spMkLst>
        </pc:spChg>
        <pc:spChg chg="mod">
          <ac:chgData name="Austvina Phan" userId="2bac7519-d04d-4685-9178-8643306453bd" providerId="ADAL" clId="{DA8AC672-5F3A-5262-891C-AC098827F708}" dt="2026-05-20T07:10:02.574" v="365" actId="1076"/>
          <ac:spMkLst>
            <pc:docMk/>
            <pc:sldMk cId="422198790" sldId="321"/>
            <ac:spMk id="20" creationId="{E60EB75F-D471-3FAF-6EB7-54E6C15C5A8D}"/>
          </ac:spMkLst>
        </pc:spChg>
        <pc:spChg chg="mod">
          <ac:chgData name="Austvina Phan" userId="2bac7519-d04d-4685-9178-8643306453bd" providerId="ADAL" clId="{DA8AC672-5F3A-5262-891C-AC098827F708}" dt="2026-05-20T07:11:33.951" v="394" actId="1076"/>
          <ac:spMkLst>
            <pc:docMk/>
            <pc:sldMk cId="422198790" sldId="321"/>
            <ac:spMk id="30" creationId="{0470E17A-E06F-073D-E038-8F8282F1B537}"/>
          </ac:spMkLst>
        </pc:spChg>
        <pc:spChg chg="mod">
          <ac:chgData name="Austvina Phan" userId="2bac7519-d04d-4685-9178-8643306453bd" providerId="ADAL" clId="{DA8AC672-5F3A-5262-891C-AC098827F708}" dt="2026-05-20T07:11:39.411" v="395" actId="1076"/>
          <ac:spMkLst>
            <pc:docMk/>
            <pc:sldMk cId="422198790" sldId="321"/>
            <ac:spMk id="45" creationId="{920558AA-5A40-624D-41FE-C49E7ED28B1B}"/>
          </ac:spMkLst>
        </pc:spChg>
        <pc:spChg chg="mod">
          <ac:chgData name="Austvina Phan" userId="2bac7519-d04d-4685-9178-8643306453bd" providerId="ADAL" clId="{DA8AC672-5F3A-5262-891C-AC098827F708}" dt="2026-05-20T07:10:48.110" v="379" actId="1076"/>
          <ac:spMkLst>
            <pc:docMk/>
            <pc:sldMk cId="422198790" sldId="321"/>
            <ac:spMk id="46" creationId="{A008F5FA-A9D1-9AC3-6B0A-D2F5B214F405}"/>
          </ac:spMkLst>
        </pc:spChg>
      </pc:sldChg>
      <pc:sldChg chg="delSp modSp mod">
        <pc:chgData name="Austvina Phan" userId="2bac7519-d04d-4685-9178-8643306453bd" providerId="ADAL" clId="{DA8AC672-5F3A-5262-891C-AC098827F708}" dt="2026-05-20T07:16:16.764" v="667" actId="1036"/>
        <pc:sldMkLst>
          <pc:docMk/>
          <pc:sldMk cId="2900209775" sldId="326"/>
        </pc:sldMkLst>
        <pc:spChg chg="mod">
          <ac:chgData name="Austvina Phan" userId="2bac7519-d04d-4685-9178-8643306453bd" providerId="ADAL" clId="{DA8AC672-5F3A-5262-891C-AC098827F708}" dt="2026-05-20T07:16:16.764" v="667" actId="1036"/>
          <ac:spMkLst>
            <pc:docMk/>
            <pc:sldMk cId="2900209775" sldId="326"/>
            <ac:spMk id="4" creationId="{F3C063A1-104D-BFBC-8D2B-BD121E4E6848}"/>
          </ac:spMkLst>
        </pc:spChg>
        <pc:spChg chg="mod">
          <ac:chgData name="Austvina Phan" userId="2bac7519-d04d-4685-9178-8643306453bd" providerId="ADAL" clId="{DA8AC672-5F3A-5262-891C-AC098827F708}" dt="2026-05-20T07:13:49.537" v="610" actId="1035"/>
          <ac:spMkLst>
            <pc:docMk/>
            <pc:sldMk cId="2900209775" sldId="326"/>
            <ac:spMk id="5" creationId="{943B1CB8-4F6B-4E89-8D33-DECE81E1C071}"/>
          </ac:spMkLst>
        </pc:spChg>
        <pc:spChg chg="mod">
          <ac:chgData name="Austvina Phan" userId="2bac7519-d04d-4685-9178-8643306453bd" providerId="ADAL" clId="{DA8AC672-5F3A-5262-891C-AC098827F708}" dt="2026-05-20T07:16:16.764" v="667" actId="1036"/>
          <ac:spMkLst>
            <pc:docMk/>
            <pc:sldMk cId="2900209775" sldId="326"/>
            <ac:spMk id="6" creationId="{14E56129-3496-8AF9-F836-6C7168FCA559}"/>
          </ac:spMkLst>
        </pc:spChg>
        <pc:spChg chg="mod">
          <ac:chgData name="Austvina Phan" userId="2bac7519-d04d-4685-9178-8643306453bd" providerId="ADAL" clId="{DA8AC672-5F3A-5262-891C-AC098827F708}" dt="2026-05-20T07:13:49.537" v="610" actId="1035"/>
          <ac:spMkLst>
            <pc:docMk/>
            <pc:sldMk cId="2900209775" sldId="326"/>
            <ac:spMk id="7" creationId="{A089911D-048C-5523-F2C3-CB1C01923B97}"/>
          </ac:spMkLst>
        </pc:spChg>
        <pc:spChg chg="mod">
          <ac:chgData name="Austvina Phan" userId="2bac7519-d04d-4685-9178-8643306453bd" providerId="ADAL" clId="{DA8AC672-5F3A-5262-891C-AC098827F708}" dt="2026-05-20T07:13:42.318" v="595" actId="1076"/>
          <ac:spMkLst>
            <pc:docMk/>
            <pc:sldMk cId="2900209775" sldId="326"/>
            <ac:spMk id="9" creationId="{64433C97-929C-8E02-9522-7231F70BC7A2}"/>
          </ac:spMkLst>
        </pc:spChg>
        <pc:spChg chg="mod">
          <ac:chgData name="Austvina Phan" userId="2bac7519-d04d-4685-9178-8643306453bd" providerId="ADAL" clId="{DA8AC672-5F3A-5262-891C-AC098827F708}" dt="2026-05-20T07:14:24.777" v="632" actId="1035"/>
          <ac:spMkLst>
            <pc:docMk/>
            <pc:sldMk cId="2900209775" sldId="326"/>
            <ac:spMk id="10" creationId="{623434C3-3C8B-C58C-2DB7-39031AFCB6DA}"/>
          </ac:spMkLst>
        </pc:spChg>
        <pc:spChg chg="mod">
          <ac:chgData name="Austvina Phan" userId="2bac7519-d04d-4685-9178-8643306453bd" providerId="ADAL" clId="{DA8AC672-5F3A-5262-891C-AC098827F708}" dt="2026-05-20T07:13:59.225" v="619" actId="1035"/>
          <ac:spMkLst>
            <pc:docMk/>
            <pc:sldMk cId="2900209775" sldId="326"/>
            <ac:spMk id="11" creationId="{19D84DE1-F900-1871-FE96-DACDCBA5EA3A}"/>
          </ac:spMkLst>
        </pc:spChg>
        <pc:spChg chg="mod">
          <ac:chgData name="Austvina Phan" userId="2bac7519-d04d-4685-9178-8643306453bd" providerId="ADAL" clId="{DA8AC672-5F3A-5262-891C-AC098827F708}" dt="2026-05-20T07:13:59.225" v="619" actId="1035"/>
          <ac:spMkLst>
            <pc:docMk/>
            <pc:sldMk cId="2900209775" sldId="326"/>
            <ac:spMk id="13" creationId="{C6B6E96A-AA14-33CC-90F6-3787049DA132}"/>
          </ac:spMkLst>
        </pc:spChg>
        <pc:spChg chg="mod">
          <ac:chgData name="Austvina Phan" userId="2bac7519-d04d-4685-9178-8643306453bd" providerId="ADAL" clId="{DA8AC672-5F3A-5262-891C-AC098827F708}" dt="2026-05-20T07:16:16.764" v="667" actId="1036"/>
          <ac:spMkLst>
            <pc:docMk/>
            <pc:sldMk cId="2900209775" sldId="326"/>
            <ac:spMk id="14" creationId="{03B23AB6-66C5-8CC4-D001-B0299503A069}"/>
          </ac:spMkLst>
        </pc:spChg>
        <pc:spChg chg="mod">
          <ac:chgData name="Austvina Phan" userId="2bac7519-d04d-4685-9178-8643306453bd" providerId="ADAL" clId="{DA8AC672-5F3A-5262-891C-AC098827F708}" dt="2026-05-20T07:13:59.225" v="619" actId="1035"/>
          <ac:spMkLst>
            <pc:docMk/>
            <pc:sldMk cId="2900209775" sldId="326"/>
            <ac:spMk id="15" creationId="{ED77FFC8-8F2F-FFE2-5789-695359A76A43}"/>
          </ac:spMkLst>
        </pc:spChg>
        <pc:spChg chg="mod">
          <ac:chgData name="Austvina Phan" userId="2bac7519-d04d-4685-9178-8643306453bd" providerId="ADAL" clId="{DA8AC672-5F3A-5262-891C-AC098827F708}" dt="2026-05-20T07:16:16.764" v="667" actId="1036"/>
          <ac:spMkLst>
            <pc:docMk/>
            <pc:sldMk cId="2900209775" sldId="326"/>
            <ac:spMk id="16" creationId="{CED3E11D-9BD0-A759-45C5-D3CF49AECA2B}"/>
          </ac:spMkLst>
        </pc:spChg>
        <pc:spChg chg="mod">
          <ac:chgData name="Austvina Phan" userId="2bac7519-d04d-4685-9178-8643306453bd" providerId="ADAL" clId="{DA8AC672-5F3A-5262-891C-AC098827F708}" dt="2026-05-20T07:16:16.764" v="667" actId="1036"/>
          <ac:spMkLst>
            <pc:docMk/>
            <pc:sldMk cId="2900209775" sldId="326"/>
            <ac:spMk id="17" creationId="{102D161D-4A11-7211-F061-31405F0B153F}"/>
          </ac:spMkLst>
        </pc:spChg>
        <pc:spChg chg="mod">
          <ac:chgData name="Austvina Phan" userId="2bac7519-d04d-4685-9178-8643306453bd" providerId="ADAL" clId="{DA8AC672-5F3A-5262-891C-AC098827F708}" dt="2026-05-20T07:15:54.882" v="653" actId="1035"/>
          <ac:spMkLst>
            <pc:docMk/>
            <pc:sldMk cId="2900209775" sldId="326"/>
            <ac:spMk id="18" creationId="{8DF40451-4AAA-8DFF-7C73-171E8CECFA66}"/>
          </ac:spMkLst>
        </pc:spChg>
        <pc:spChg chg="mod">
          <ac:chgData name="Austvina Phan" userId="2bac7519-d04d-4685-9178-8643306453bd" providerId="ADAL" clId="{DA8AC672-5F3A-5262-891C-AC098827F708}" dt="2026-05-20T07:16:16.764" v="667" actId="1036"/>
          <ac:spMkLst>
            <pc:docMk/>
            <pc:sldMk cId="2900209775" sldId="326"/>
            <ac:spMk id="19" creationId="{36A5AE98-E1BD-49DD-9888-8EAA024BF73B}"/>
          </ac:spMkLst>
        </pc:spChg>
        <pc:spChg chg="mod">
          <ac:chgData name="Austvina Phan" userId="2bac7519-d04d-4685-9178-8643306453bd" providerId="ADAL" clId="{DA8AC672-5F3A-5262-891C-AC098827F708}" dt="2026-05-20T07:15:54.882" v="653" actId="1035"/>
          <ac:spMkLst>
            <pc:docMk/>
            <pc:sldMk cId="2900209775" sldId="326"/>
            <ac:spMk id="20" creationId="{6C7D80F1-EC1B-A108-6CBA-F0C0CDB59A97}"/>
          </ac:spMkLst>
        </pc:spChg>
        <pc:spChg chg="mod">
          <ac:chgData name="Austvina Phan" userId="2bac7519-d04d-4685-9178-8643306453bd" providerId="ADAL" clId="{DA8AC672-5F3A-5262-891C-AC098827F708}" dt="2026-05-20T07:16:02.200" v="657" actId="1035"/>
          <ac:spMkLst>
            <pc:docMk/>
            <pc:sldMk cId="2900209775" sldId="326"/>
            <ac:spMk id="21" creationId="{1F79E48F-7FB1-8C94-206F-ED63014E0A24}"/>
          </ac:spMkLst>
        </pc:spChg>
        <pc:spChg chg="mod">
          <ac:chgData name="Austvina Phan" userId="2bac7519-d04d-4685-9178-8643306453bd" providerId="ADAL" clId="{DA8AC672-5F3A-5262-891C-AC098827F708}" dt="2026-05-20T07:16:02.200" v="657" actId="1035"/>
          <ac:spMkLst>
            <pc:docMk/>
            <pc:sldMk cId="2900209775" sldId="326"/>
            <ac:spMk id="22" creationId="{6F43A874-24D8-B86C-904E-DA947D29ACCB}"/>
          </ac:spMkLst>
        </pc:spChg>
        <pc:spChg chg="mod">
          <ac:chgData name="Austvina Phan" userId="2bac7519-d04d-4685-9178-8643306453bd" providerId="ADAL" clId="{DA8AC672-5F3A-5262-891C-AC098827F708}" dt="2026-05-20T07:16:16.764" v="667" actId="1036"/>
          <ac:spMkLst>
            <pc:docMk/>
            <pc:sldMk cId="2900209775" sldId="326"/>
            <ac:spMk id="23" creationId="{DAC952A6-A699-82A5-DFB5-C47CD97D35F9}"/>
          </ac:spMkLst>
        </pc:spChg>
        <pc:spChg chg="mod">
          <ac:chgData name="Austvina Phan" userId="2bac7519-d04d-4685-9178-8643306453bd" providerId="ADAL" clId="{DA8AC672-5F3A-5262-891C-AC098827F708}" dt="2026-05-20T07:16:16.764" v="667" actId="1036"/>
          <ac:spMkLst>
            <pc:docMk/>
            <pc:sldMk cId="2900209775" sldId="326"/>
            <ac:spMk id="24" creationId="{5C9D4212-4BC0-52A8-3724-A9766E51B37D}"/>
          </ac:spMkLst>
        </pc:spChg>
        <pc:spChg chg="mod">
          <ac:chgData name="Austvina Phan" userId="2bac7519-d04d-4685-9178-8643306453bd" providerId="ADAL" clId="{DA8AC672-5F3A-5262-891C-AC098827F708}" dt="2026-05-20T07:16:02.200" v="657" actId="1035"/>
          <ac:spMkLst>
            <pc:docMk/>
            <pc:sldMk cId="2900209775" sldId="326"/>
            <ac:spMk id="26" creationId="{727F73DB-501B-6B07-5D87-5169F33DCE01}"/>
          </ac:spMkLst>
        </pc:spChg>
        <pc:spChg chg="mod">
          <ac:chgData name="Austvina Phan" userId="2bac7519-d04d-4685-9178-8643306453bd" providerId="ADAL" clId="{DA8AC672-5F3A-5262-891C-AC098827F708}" dt="2026-05-20T07:14:19.577" v="628" actId="1035"/>
          <ac:spMkLst>
            <pc:docMk/>
            <pc:sldMk cId="2900209775" sldId="326"/>
            <ac:spMk id="27" creationId="{BAE49C17-A9D1-97C3-82E4-041A8B98D6A4}"/>
          </ac:spMkLst>
        </pc:spChg>
        <pc:spChg chg="mod">
          <ac:chgData name="Austvina Phan" userId="2bac7519-d04d-4685-9178-8643306453bd" providerId="ADAL" clId="{DA8AC672-5F3A-5262-891C-AC098827F708}" dt="2026-05-20T07:16:10.551" v="661" actId="1035"/>
          <ac:spMkLst>
            <pc:docMk/>
            <pc:sldMk cId="2900209775" sldId="326"/>
            <ac:spMk id="29" creationId="{D60157F8-B11F-5A72-481A-13D74DD4CF75}"/>
          </ac:spMkLst>
        </pc:spChg>
        <pc:spChg chg="mod">
          <ac:chgData name="Austvina Phan" userId="2bac7519-d04d-4685-9178-8643306453bd" providerId="ADAL" clId="{DA8AC672-5F3A-5262-891C-AC098827F708}" dt="2026-05-20T07:16:10.551" v="661" actId="1035"/>
          <ac:spMkLst>
            <pc:docMk/>
            <pc:sldMk cId="2900209775" sldId="326"/>
            <ac:spMk id="30" creationId="{0EB15495-0B7C-8F27-5455-CB6609A1C2AC}"/>
          </ac:spMkLst>
        </pc:spChg>
        <pc:spChg chg="mod">
          <ac:chgData name="Austvina Phan" userId="2bac7519-d04d-4685-9178-8643306453bd" providerId="ADAL" clId="{DA8AC672-5F3A-5262-891C-AC098827F708}" dt="2026-05-20T07:16:10.551" v="661" actId="1035"/>
          <ac:spMkLst>
            <pc:docMk/>
            <pc:sldMk cId="2900209775" sldId="326"/>
            <ac:spMk id="31" creationId="{EBE472C5-DD22-D0B1-34D1-78C90B78D09B}"/>
          </ac:spMkLst>
        </pc:spChg>
        <pc:spChg chg="mod">
          <ac:chgData name="Austvina Phan" userId="2bac7519-d04d-4685-9178-8643306453bd" providerId="ADAL" clId="{DA8AC672-5F3A-5262-891C-AC098827F708}" dt="2026-05-20T07:16:10.551" v="661" actId="1035"/>
          <ac:spMkLst>
            <pc:docMk/>
            <pc:sldMk cId="2900209775" sldId="326"/>
            <ac:spMk id="32" creationId="{CE8A335C-9D20-EF3A-C898-2905C82F57E2}"/>
          </ac:spMkLst>
        </pc:spChg>
        <pc:spChg chg="mod">
          <ac:chgData name="Austvina Phan" userId="2bac7519-d04d-4685-9178-8643306453bd" providerId="ADAL" clId="{DA8AC672-5F3A-5262-891C-AC098827F708}" dt="2026-05-20T07:16:10.551" v="661" actId="1035"/>
          <ac:spMkLst>
            <pc:docMk/>
            <pc:sldMk cId="2900209775" sldId="326"/>
            <ac:spMk id="33" creationId="{68BCC2FD-3539-578E-2F98-CFF659B1667D}"/>
          </ac:spMkLst>
        </pc:spChg>
        <pc:spChg chg="mod">
          <ac:chgData name="Austvina Phan" userId="2bac7519-d04d-4685-9178-8643306453bd" providerId="ADAL" clId="{DA8AC672-5F3A-5262-891C-AC098827F708}" dt="2026-05-20T07:16:16.764" v="667" actId="1036"/>
          <ac:spMkLst>
            <pc:docMk/>
            <pc:sldMk cId="2900209775" sldId="326"/>
            <ac:spMk id="34" creationId="{B1DD8A3F-8BCB-7ED4-E674-19D711B47A86}"/>
          </ac:spMkLst>
        </pc:spChg>
        <pc:spChg chg="mod">
          <ac:chgData name="Austvina Phan" userId="2bac7519-d04d-4685-9178-8643306453bd" providerId="ADAL" clId="{DA8AC672-5F3A-5262-891C-AC098827F708}" dt="2026-05-20T07:13:59.225" v="619" actId="1035"/>
          <ac:spMkLst>
            <pc:docMk/>
            <pc:sldMk cId="2900209775" sldId="326"/>
            <ac:spMk id="35" creationId="{8FEF1DF9-B23E-B1DD-A712-1C5B5798D984}"/>
          </ac:spMkLst>
        </pc:spChg>
        <pc:spChg chg="mod">
          <ac:chgData name="Austvina Phan" userId="2bac7519-d04d-4685-9178-8643306453bd" providerId="ADAL" clId="{DA8AC672-5F3A-5262-891C-AC098827F708}" dt="2026-05-20T07:15:54.882" v="653" actId="1035"/>
          <ac:spMkLst>
            <pc:docMk/>
            <pc:sldMk cId="2900209775" sldId="326"/>
            <ac:spMk id="36" creationId="{A95D96DD-DD0E-4099-AE63-29365A7FA482}"/>
          </ac:spMkLst>
        </pc:spChg>
        <pc:spChg chg="mod">
          <ac:chgData name="Austvina Phan" userId="2bac7519-d04d-4685-9178-8643306453bd" providerId="ADAL" clId="{DA8AC672-5F3A-5262-891C-AC098827F708}" dt="2026-05-20T07:16:16.764" v="667" actId="1036"/>
          <ac:spMkLst>
            <pc:docMk/>
            <pc:sldMk cId="2900209775" sldId="326"/>
            <ac:spMk id="37" creationId="{A2CDEB36-A640-EFD1-C7FB-D254CEC4FFA1}"/>
          </ac:spMkLst>
        </pc:spChg>
        <pc:spChg chg="mod">
          <ac:chgData name="Austvina Phan" userId="2bac7519-d04d-4685-9178-8643306453bd" providerId="ADAL" clId="{DA8AC672-5F3A-5262-891C-AC098827F708}" dt="2026-05-20T07:16:10.551" v="661" actId="1035"/>
          <ac:spMkLst>
            <pc:docMk/>
            <pc:sldMk cId="2900209775" sldId="326"/>
            <ac:spMk id="38" creationId="{5965AF61-E815-8EBF-509A-43AF3602A6FD}"/>
          </ac:spMkLst>
        </pc:spChg>
        <pc:picChg chg="del">
          <ac:chgData name="Austvina Phan" userId="2bac7519-d04d-4685-9178-8643306453bd" providerId="ADAL" clId="{DA8AC672-5F3A-5262-891C-AC098827F708}" dt="2026-05-20T07:14:06.699" v="620" actId="478"/>
          <ac:picMkLst>
            <pc:docMk/>
            <pc:sldMk cId="2900209775" sldId="326"/>
            <ac:picMk id="28" creationId="{526A3E2C-087C-1D3D-F872-651EE71FEDBF}"/>
          </ac:picMkLst>
        </pc:picChg>
      </pc:sldChg>
      <pc:sldChg chg="addSp delSp modSp mod">
        <pc:chgData name="Austvina Phan" userId="2bac7519-d04d-4685-9178-8643306453bd" providerId="ADAL" clId="{DA8AC672-5F3A-5262-891C-AC098827F708}" dt="2026-05-20T07:36:17.734" v="1242" actId="13926"/>
        <pc:sldMkLst>
          <pc:docMk/>
          <pc:sldMk cId="1438571717" sldId="328"/>
        </pc:sldMkLst>
        <pc:spChg chg="add mod">
          <ac:chgData name="Austvina Phan" userId="2bac7519-d04d-4685-9178-8643306453bd" providerId="ADAL" clId="{DA8AC672-5F3A-5262-891C-AC098827F708}" dt="2026-05-20T07:36:07.269" v="1212" actId="1076"/>
          <ac:spMkLst>
            <pc:docMk/>
            <pc:sldMk cId="1438571717" sldId="328"/>
            <ac:spMk id="2" creationId="{85A6B011-61BD-F320-123F-E446B9B9C6DF}"/>
          </ac:spMkLst>
        </pc:spChg>
        <pc:spChg chg="add mod">
          <ac:chgData name="Austvina Phan" userId="2bac7519-d04d-4685-9178-8643306453bd" providerId="ADAL" clId="{DA8AC672-5F3A-5262-891C-AC098827F708}" dt="2026-05-20T07:36:09.152" v="1214" actId="20577"/>
          <ac:spMkLst>
            <pc:docMk/>
            <pc:sldMk cId="1438571717" sldId="328"/>
            <ac:spMk id="21" creationId="{33B34099-0A0E-958D-C2D9-060197181E19}"/>
          </ac:spMkLst>
        </pc:spChg>
        <pc:spChg chg="add mod">
          <ac:chgData name="Austvina Phan" userId="2bac7519-d04d-4685-9178-8643306453bd" providerId="ADAL" clId="{DA8AC672-5F3A-5262-891C-AC098827F708}" dt="2026-05-20T07:36:17.734" v="1242" actId="13926"/>
          <ac:spMkLst>
            <pc:docMk/>
            <pc:sldMk cId="1438571717" sldId="328"/>
            <ac:spMk id="22" creationId="{24535F1B-C311-32FD-8C98-381E47C79CD7}"/>
          </ac:spMkLst>
        </pc:spChg>
        <pc:picChg chg="del">
          <ac:chgData name="Austvina Phan" userId="2bac7519-d04d-4685-9178-8643306453bd" providerId="ADAL" clId="{DA8AC672-5F3A-5262-891C-AC098827F708}" dt="2026-05-20T06:00:04.494" v="316" actId="478"/>
          <ac:picMkLst>
            <pc:docMk/>
            <pc:sldMk cId="1438571717" sldId="328"/>
            <ac:picMk id="5" creationId="{7E72F246-D7D6-F1B4-4F74-8D38E6B60C6C}"/>
          </ac:picMkLst>
        </pc:picChg>
      </pc:sldChg>
      <pc:sldChg chg="modSp mod">
        <pc:chgData name="Austvina Phan" userId="2bac7519-d04d-4685-9178-8643306453bd" providerId="ADAL" clId="{DA8AC672-5F3A-5262-891C-AC098827F708}" dt="2026-05-20T07:36:27.259" v="1243" actId="403"/>
        <pc:sldMkLst>
          <pc:docMk/>
          <pc:sldMk cId="1770657278" sldId="330"/>
        </pc:sldMkLst>
        <pc:spChg chg="mod">
          <ac:chgData name="Austvina Phan" userId="2bac7519-d04d-4685-9178-8643306453bd" providerId="ADAL" clId="{DA8AC672-5F3A-5262-891C-AC098827F708}" dt="2026-05-20T07:36:27.259" v="1243" actId="403"/>
          <ac:spMkLst>
            <pc:docMk/>
            <pc:sldMk cId="1770657278" sldId="330"/>
            <ac:spMk id="26" creationId="{CB7D4B17-CB78-CF64-B978-02CA2363DB14}"/>
          </ac:spMkLst>
        </pc:spChg>
      </pc:sldChg>
      <pc:sldChg chg="delSp modSp mod">
        <pc:chgData name="Austvina Phan" userId="2bac7519-d04d-4685-9178-8643306453bd" providerId="ADAL" clId="{DA8AC672-5F3A-5262-891C-AC098827F708}" dt="2026-05-20T07:37:09.469" v="1249" actId="1076"/>
        <pc:sldMkLst>
          <pc:docMk/>
          <pc:sldMk cId="3729010207" sldId="335"/>
        </pc:sldMkLst>
        <pc:spChg chg="mod">
          <ac:chgData name="Austvina Phan" userId="2bac7519-d04d-4685-9178-8643306453bd" providerId="ADAL" clId="{DA8AC672-5F3A-5262-891C-AC098827F708}" dt="2026-05-20T07:37:09.469" v="1249" actId="1076"/>
          <ac:spMkLst>
            <pc:docMk/>
            <pc:sldMk cId="3729010207" sldId="335"/>
            <ac:spMk id="5" creationId="{12FE7CD5-3218-6368-CAF0-16E1C8EAA637}"/>
          </ac:spMkLst>
        </pc:spChg>
        <pc:spChg chg="mod">
          <ac:chgData name="Austvina Phan" userId="2bac7519-d04d-4685-9178-8643306453bd" providerId="ADAL" clId="{DA8AC672-5F3A-5262-891C-AC098827F708}" dt="2026-05-20T07:37:09.469" v="1249" actId="1076"/>
          <ac:spMkLst>
            <pc:docMk/>
            <pc:sldMk cId="3729010207" sldId="335"/>
            <ac:spMk id="7" creationId="{A194C4D1-4251-52CD-48B2-D1291CF57791}"/>
          </ac:spMkLst>
        </pc:spChg>
        <pc:spChg chg="mod">
          <ac:chgData name="Austvina Phan" userId="2bac7519-d04d-4685-9178-8643306453bd" providerId="ADAL" clId="{DA8AC672-5F3A-5262-891C-AC098827F708}" dt="2026-05-20T07:37:09.469" v="1249" actId="1076"/>
          <ac:spMkLst>
            <pc:docMk/>
            <pc:sldMk cId="3729010207" sldId="335"/>
            <ac:spMk id="8" creationId="{30304BB9-E46C-19B7-7F79-26D4022AFF69}"/>
          </ac:spMkLst>
        </pc:spChg>
        <pc:spChg chg="mod">
          <ac:chgData name="Austvina Phan" userId="2bac7519-d04d-4685-9178-8643306453bd" providerId="ADAL" clId="{DA8AC672-5F3A-5262-891C-AC098827F708}" dt="2026-05-20T07:37:09.469" v="1249" actId="1076"/>
          <ac:spMkLst>
            <pc:docMk/>
            <pc:sldMk cId="3729010207" sldId="335"/>
            <ac:spMk id="9" creationId="{A5BE3FBC-95BF-7A41-2E95-A70A7DA5047A}"/>
          </ac:spMkLst>
        </pc:spChg>
        <pc:spChg chg="mod">
          <ac:chgData name="Austvina Phan" userId="2bac7519-d04d-4685-9178-8643306453bd" providerId="ADAL" clId="{DA8AC672-5F3A-5262-891C-AC098827F708}" dt="2026-05-20T07:37:09.469" v="1249" actId="1076"/>
          <ac:spMkLst>
            <pc:docMk/>
            <pc:sldMk cId="3729010207" sldId="335"/>
            <ac:spMk id="12" creationId="{A29A7947-9055-372A-3B60-C10101F31D33}"/>
          </ac:spMkLst>
        </pc:spChg>
        <pc:spChg chg="mod">
          <ac:chgData name="Austvina Phan" userId="2bac7519-d04d-4685-9178-8643306453bd" providerId="ADAL" clId="{DA8AC672-5F3A-5262-891C-AC098827F708}" dt="2026-05-20T07:37:09.469" v="1249" actId="1076"/>
          <ac:spMkLst>
            <pc:docMk/>
            <pc:sldMk cId="3729010207" sldId="335"/>
            <ac:spMk id="14" creationId="{888EE050-F1B1-0F34-FF60-27857BEC3132}"/>
          </ac:spMkLst>
        </pc:spChg>
        <pc:spChg chg="mod">
          <ac:chgData name="Austvina Phan" userId="2bac7519-d04d-4685-9178-8643306453bd" providerId="ADAL" clId="{DA8AC672-5F3A-5262-891C-AC098827F708}" dt="2026-05-20T07:37:09.469" v="1249" actId="1076"/>
          <ac:spMkLst>
            <pc:docMk/>
            <pc:sldMk cId="3729010207" sldId="335"/>
            <ac:spMk id="16" creationId="{87FE79F8-5FA5-246F-56E6-F32AD1C2B56D}"/>
          </ac:spMkLst>
        </pc:spChg>
        <pc:spChg chg="mod">
          <ac:chgData name="Austvina Phan" userId="2bac7519-d04d-4685-9178-8643306453bd" providerId="ADAL" clId="{DA8AC672-5F3A-5262-891C-AC098827F708}" dt="2026-05-20T07:37:09.469" v="1249" actId="1076"/>
          <ac:spMkLst>
            <pc:docMk/>
            <pc:sldMk cId="3729010207" sldId="335"/>
            <ac:spMk id="17" creationId="{83A14A8F-0C20-749E-C0E5-368260CF190D}"/>
          </ac:spMkLst>
        </pc:spChg>
        <pc:spChg chg="mod">
          <ac:chgData name="Austvina Phan" userId="2bac7519-d04d-4685-9178-8643306453bd" providerId="ADAL" clId="{DA8AC672-5F3A-5262-891C-AC098827F708}" dt="2026-05-20T07:37:09.469" v="1249" actId="1076"/>
          <ac:spMkLst>
            <pc:docMk/>
            <pc:sldMk cId="3729010207" sldId="335"/>
            <ac:spMk id="20" creationId="{74A0AC87-DB67-397C-A26C-9B89BABBA2E0}"/>
          </ac:spMkLst>
        </pc:spChg>
        <pc:spChg chg="mod">
          <ac:chgData name="Austvina Phan" userId="2bac7519-d04d-4685-9178-8643306453bd" providerId="ADAL" clId="{DA8AC672-5F3A-5262-891C-AC098827F708}" dt="2026-05-20T07:37:09.469" v="1249" actId="1076"/>
          <ac:spMkLst>
            <pc:docMk/>
            <pc:sldMk cId="3729010207" sldId="335"/>
            <ac:spMk id="25" creationId="{87DEA2A1-FAE8-025A-4FED-3227A6888561}"/>
          </ac:spMkLst>
        </pc:spChg>
        <pc:picChg chg="del">
          <ac:chgData name="Austvina Phan" userId="2bac7519-d04d-4685-9178-8643306453bd" providerId="ADAL" clId="{DA8AC672-5F3A-5262-891C-AC098827F708}" dt="2026-05-20T06:00:16.829" v="318" actId="478"/>
          <ac:picMkLst>
            <pc:docMk/>
            <pc:sldMk cId="3729010207" sldId="335"/>
            <ac:picMk id="26" creationId="{0A5BF802-5291-65FF-AB53-B29FC4253569}"/>
          </ac:picMkLst>
        </pc:picChg>
      </pc:sldChg>
      <pc:sldChg chg="addSp delSp modSp mod">
        <pc:chgData name="Austvina Phan" userId="2bac7519-d04d-4685-9178-8643306453bd" providerId="ADAL" clId="{DA8AC672-5F3A-5262-891C-AC098827F708}" dt="2026-05-20T07:27:20.442" v="1076" actId="1076"/>
        <pc:sldMkLst>
          <pc:docMk/>
          <pc:sldMk cId="1353632067" sldId="337"/>
        </pc:sldMkLst>
        <pc:spChg chg="add mod">
          <ac:chgData name="Austvina Phan" userId="2bac7519-d04d-4685-9178-8643306453bd" providerId="ADAL" clId="{DA8AC672-5F3A-5262-891C-AC098827F708}" dt="2026-05-20T07:17:06.058" v="682" actId="27636"/>
          <ac:spMkLst>
            <pc:docMk/>
            <pc:sldMk cId="1353632067" sldId="337"/>
            <ac:spMk id="2" creationId="{43CF438F-35D7-3D11-133B-1094E7464793}"/>
          </ac:spMkLst>
        </pc:spChg>
        <pc:spChg chg="add mod">
          <ac:chgData name="Austvina Phan" userId="2bac7519-d04d-4685-9178-8643306453bd" providerId="ADAL" clId="{DA8AC672-5F3A-5262-891C-AC098827F708}" dt="2026-05-20T07:23:30.710" v="819" actId="1076"/>
          <ac:spMkLst>
            <pc:docMk/>
            <pc:sldMk cId="1353632067" sldId="337"/>
            <ac:spMk id="13" creationId="{A5FC8578-F334-1C95-D39F-3A914ED0B791}"/>
          </ac:spMkLst>
        </pc:spChg>
        <pc:spChg chg="add mod">
          <ac:chgData name="Austvina Phan" userId="2bac7519-d04d-4685-9178-8643306453bd" providerId="ADAL" clId="{DA8AC672-5F3A-5262-891C-AC098827F708}" dt="2026-05-20T07:24:09.553" v="854" actId="20577"/>
          <ac:spMkLst>
            <pc:docMk/>
            <pc:sldMk cId="1353632067" sldId="337"/>
            <ac:spMk id="14" creationId="{408A53D6-0D42-931C-9834-375CA293A665}"/>
          </ac:spMkLst>
        </pc:spChg>
        <pc:spChg chg="add mod">
          <ac:chgData name="Austvina Phan" userId="2bac7519-d04d-4685-9178-8643306453bd" providerId="ADAL" clId="{DA8AC672-5F3A-5262-891C-AC098827F708}" dt="2026-05-20T07:24:36.797" v="864" actId="1076"/>
          <ac:spMkLst>
            <pc:docMk/>
            <pc:sldMk cId="1353632067" sldId="337"/>
            <ac:spMk id="15" creationId="{FFCC23C1-E3AA-E803-BF44-15E071B9E323}"/>
          </ac:spMkLst>
        </pc:spChg>
        <pc:spChg chg="add mod">
          <ac:chgData name="Austvina Phan" userId="2bac7519-d04d-4685-9178-8643306453bd" providerId="ADAL" clId="{DA8AC672-5F3A-5262-891C-AC098827F708}" dt="2026-05-20T07:27:20.442" v="1076" actId="1076"/>
          <ac:spMkLst>
            <pc:docMk/>
            <pc:sldMk cId="1353632067" sldId="337"/>
            <ac:spMk id="16" creationId="{BCD2FE73-5095-E2F2-DFAE-1AD89D57DF64}"/>
          </ac:spMkLst>
        </pc:spChg>
        <pc:spChg chg="add mod">
          <ac:chgData name="Austvina Phan" userId="2bac7519-d04d-4685-9178-8643306453bd" providerId="ADAL" clId="{DA8AC672-5F3A-5262-891C-AC098827F708}" dt="2026-05-20T07:25:29.378" v="967" actId="20577"/>
          <ac:spMkLst>
            <pc:docMk/>
            <pc:sldMk cId="1353632067" sldId="337"/>
            <ac:spMk id="17" creationId="{6F394CB1-56F9-5D93-1F01-252F2E49FA70}"/>
          </ac:spMkLst>
        </pc:spChg>
        <pc:spChg chg="add mod">
          <ac:chgData name="Austvina Phan" userId="2bac7519-d04d-4685-9178-8643306453bd" providerId="ADAL" clId="{DA8AC672-5F3A-5262-891C-AC098827F708}" dt="2026-05-20T07:26:25.227" v="1020" actId="1076"/>
          <ac:spMkLst>
            <pc:docMk/>
            <pc:sldMk cId="1353632067" sldId="337"/>
            <ac:spMk id="18" creationId="{636E4321-A5E7-AA75-03C5-577943B424C4}"/>
          </ac:spMkLst>
        </pc:spChg>
        <pc:spChg chg="add mod">
          <ac:chgData name="Austvina Phan" userId="2bac7519-d04d-4685-9178-8643306453bd" providerId="ADAL" clId="{DA8AC672-5F3A-5262-891C-AC098827F708}" dt="2026-05-20T07:27:20.442" v="1076" actId="1076"/>
          <ac:spMkLst>
            <pc:docMk/>
            <pc:sldMk cId="1353632067" sldId="337"/>
            <ac:spMk id="19" creationId="{D0F7EF69-4A21-61F1-6FC0-168A8DB8C338}"/>
          </ac:spMkLst>
        </pc:spChg>
        <pc:spChg chg="del mod">
          <ac:chgData name="Austvina Phan" userId="2bac7519-d04d-4685-9178-8643306453bd" providerId="ADAL" clId="{DA8AC672-5F3A-5262-891C-AC098827F708}" dt="2026-05-20T07:16:56.577" v="678" actId="478"/>
          <ac:spMkLst>
            <pc:docMk/>
            <pc:sldMk cId="1353632067" sldId="337"/>
            <ac:spMk id="27" creationId="{0EA9B028-AE3F-0BE7-4D6F-793F29D97334}"/>
          </ac:spMkLst>
        </pc:spChg>
        <pc:spChg chg="del mod">
          <ac:chgData name="Austvina Phan" userId="2bac7519-d04d-4685-9178-8643306453bd" providerId="ADAL" clId="{DA8AC672-5F3A-5262-891C-AC098827F708}" dt="2026-05-20T07:17:29.157" v="684" actId="478"/>
          <ac:spMkLst>
            <pc:docMk/>
            <pc:sldMk cId="1353632067" sldId="337"/>
            <ac:spMk id="43" creationId="{D1EB8FD8-679D-4D11-83B4-7CAF28D440DF}"/>
          </ac:spMkLst>
        </pc:spChg>
        <pc:spChg chg="add del mod">
          <ac:chgData name="Austvina Phan" userId="2bac7519-d04d-4685-9178-8643306453bd" providerId="ADAL" clId="{DA8AC672-5F3A-5262-891C-AC098827F708}" dt="2026-05-20T07:18:27.832" v="701" actId="478"/>
          <ac:spMkLst>
            <pc:docMk/>
            <pc:sldMk cId="1353632067" sldId="337"/>
            <ac:spMk id="44" creationId="{5C1E09A7-3322-406C-80A1-E1101542E3CA}"/>
          </ac:spMkLst>
        </pc:spChg>
        <pc:spChg chg="mod">
          <ac:chgData name="Austvina Phan" userId="2bac7519-d04d-4685-9178-8643306453bd" providerId="ADAL" clId="{DA8AC672-5F3A-5262-891C-AC098827F708}" dt="2026-05-20T07:21:20.244" v="755" actId="207"/>
          <ac:spMkLst>
            <pc:docMk/>
            <pc:sldMk cId="1353632067" sldId="337"/>
            <ac:spMk id="48" creationId="{12E885FD-DABA-47C3-B569-F567190589ED}"/>
          </ac:spMkLst>
        </pc:spChg>
        <pc:spChg chg="mod">
          <ac:chgData name="Austvina Phan" userId="2bac7519-d04d-4685-9178-8643306453bd" providerId="ADAL" clId="{DA8AC672-5F3A-5262-891C-AC098827F708}" dt="2026-05-20T07:21:35.210" v="762" actId="403"/>
          <ac:spMkLst>
            <pc:docMk/>
            <pc:sldMk cId="1353632067" sldId="337"/>
            <ac:spMk id="49" creationId="{A9F891F6-2739-4376-8D86-B14438F74650}"/>
          </ac:spMkLst>
        </pc:spChg>
        <pc:spChg chg="mod">
          <ac:chgData name="Austvina Phan" userId="2bac7519-d04d-4685-9178-8643306453bd" providerId="ADAL" clId="{DA8AC672-5F3A-5262-891C-AC098827F708}" dt="2026-05-20T07:22:58.755" v="788" actId="403"/>
          <ac:spMkLst>
            <pc:docMk/>
            <pc:sldMk cId="1353632067" sldId="337"/>
            <ac:spMk id="50" creationId="{F55EB830-ABBB-4903-944B-4ED005A6F18D}"/>
          </ac:spMkLst>
        </pc:spChg>
        <pc:spChg chg="del mod">
          <ac:chgData name="Austvina Phan" userId="2bac7519-d04d-4685-9178-8643306453bd" providerId="ADAL" clId="{DA8AC672-5F3A-5262-891C-AC098827F708}" dt="2026-05-20T07:22:28.619" v="783" actId="478"/>
          <ac:spMkLst>
            <pc:docMk/>
            <pc:sldMk cId="1353632067" sldId="337"/>
            <ac:spMk id="51" creationId="{64135A7E-9BD8-40D5-87F6-9C30646D7EBC}"/>
          </ac:spMkLst>
        </pc:spChg>
        <pc:spChg chg="mod">
          <ac:chgData name="Austvina Phan" userId="2bac7519-d04d-4685-9178-8643306453bd" providerId="ADAL" clId="{DA8AC672-5F3A-5262-891C-AC098827F708}" dt="2026-05-20T07:27:13.149" v="1075" actId="1076"/>
          <ac:spMkLst>
            <pc:docMk/>
            <pc:sldMk cId="1353632067" sldId="337"/>
            <ac:spMk id="52" creationId="{360F6CD1-2500-4FBA-B0EE-7C3D4438EF40}"/>
          </ac:spMkLst>
        </pc:spChg>
        <pc:spChg chg="mod">
          <ac:chgData name="Austvina Phan" userId="2bac7519-d04d-4685-9178-8643306453bd" providerId="ADAL" clId="{DA8AC672-5F3A-5262-891C-AC098827F708}" dt="2026-05-20T07:27:20.442" v="1076" actId="1076"/>
          <ac:spMkLst>
            <pc:docMk/>
            <pc:sldMk cId="1353632067" sldId="337"/>
            <ac:spMk id="53" creationId="{131B0A5F-E5DE-42CF-9285-9C4164D6285F}"/>
          </ac:spMkLst>
        </pc:spChg>
        <pc:spChg chg="mod">
          <ac:chgData name="Austvina Phan" userId="2bac7519-d04d-4685-9178-8643306453bd" providerId="ADAL" clId="{DA8AC672-5F3A-5262-891C-AC098827F708}" dt="2026-05-20T07:27:20.442" v="1076" actId="1076"/>
          <ac:spMkLst>
            <pc:docMk/>
            <pc:sldMk cId="1353632067" sldId="337"/>
            <ac:spMk id="54" creationId="{D9F6ACD7-7A47-416E-9F50-DC25025049D0}"/>
          </ac:spMkLst>
        </pc:spChg>
        <pc:spChg chg="del mod">
          <ac:chgData name="Austvina Phan" userId="2bac7519-d04d-4685-9178-8643306453bd" providerId="ADAL" clId="{DA8AC672-5F3A-5262-891C-AC098827F708}" dt="2026-05-20T07:23:44.811" v="823" actId="478"/>
          <ac:spMkLst>
            <pc:docMk/>
            <pc:sldMk cId="1353632067" sldId="337"/>
            <ac:spMk id="55" creationId="{D35B0E43-FDFE-4DA8-A438-E648711867E6}"/>
          </ac:spMkLst>
        </pc:spChg>
        <pc:spChg chg="del mod">
          <ac:chgData name="Austvina Phan" userId="2bac7519-d04d-4685-9178-8643306453bd" providerId="ADAL" clId="{DA8AC672-5F3A-5262-891C-AC098827F708}" dt="2026-05-20T07:23:46.358" v="824" actId="478"/>
          <ac:spMkLst>
            <pc:docMk/>
            <pc:sldMk cId="1353632067" sldId="337"/>
            <ac:spMk id="56" creationId="{6A71E8CC-75DC-4CE2-874E-45AC9F8B2C12}"/>
          </ac:spMkLst>
        </pc:spChg>
        <pc:spChg chg="mod">
          <ac:chgData name="Austvina Phan" userId="2bac7519-d04d-4685-9178-8643306453bd" providerId="ADAL" clId="{DA8AC672-5F3A-5262-891C-AC098827F708}" dt="2026-05-20T07:27:20.442" v="1076" actId="1076"/>
          <ac:spMkLst>
            <pc:docMk/>
            <pc:sldMk cId="1353632067" sldId="337"/>
            <ac:spMk id="57" creationId="{9E35224F-C3A7-4853-A1E0-08B1F5D487F6}"/>
          </ac:spMkLst>
        </pc:spChg>
        <pc:spChg chg="mod">
          <ac:chgData name="Austvina Phan" userId="2bac7519-d04d-4685-9178-8643306453bd" providerId="ADAL" clId="{DA8AC672-5F3A-5262-891C-AC098827F708}" dt="2026-05-20T07:21:20.244" v="755" actId="207"/>
          <ac:spMkLst>
            <pc:docMk/>
            <pc:sldMk cId="1353632067" sldId="337"/>
            <ac:spMk id="58" creationId="{6D0CCB59-7AB6-47AE-B1ED-49BC84D41564}"/>
          </ac:spMkLst>
        </pc:spChg>
        <pc:spChg chg="mod">
          <ac:chgData name="Austvina Phan" userId="2bac7519-d04d-4685-9178-8643306453bd" providerId="ADAL" clId="{DA8AC672-5F3A-5262-891C-AC098827F708}" dt="2026-05-20T07:27:20.442" v="1076" actId="1076"/>
          <ac:spMkLst>
            <pc:docMk/>
            <pc:sldMk cId="1353632067" sldId="337"/>
            <ac:spMk id="59" creationId="{0AA9F814-4631-4666-A0DC-1AB88444BAAA}"/>
          </ac:spMkLst>
        </pc:spChg>
        <pc:spChg chg="del">
          <ac:chgData name="Austvina Phan" userId="2bac7519-d04d-4685-9178-8643306453bd" providerId="ADAL" clId="{DA8AC672-5F3A-5262-891C-AC098827F708}" dt="2026-05-20T07:23:57.553" v="825" actId="478"/>
          <ac:spMkLst>
            <pc:docMk/>
            <pc:sldMk cId="1353632067" sldId="337"/>
            <ac:spMk id="60" creationId="{0AF70992-1F91-4D88-AEA7-BD348866ECB3}"/>
          </ac:spMkLst>
        </pc:spChg>
        <pc:spChg chg="del">
          <ac:chgData name="Austvina Phan" userId="2bac7519-d04d-4685-9178-8643306453bd" providerId="ADAL" clId="{DA8AC672-5F3A-5262-891C-AC098827F708}" dt="2026-05-20T07:23:58.768" v="826" actId="478"/>
          <ac:spMkLst>
            <pc:docMk/>
            <pc:sldMk cId="1353632067" sldId="337"/>
            <ac:spMk id="61" creationId="{37DE57BC-AAD0-4099-85C7-DD56BCF13B31}"/>
          </ac:spMkLst>
        </pc:spChg>
        <pc:spChg chg="mod">
          <ac:chgData name="Austvina Phan" userId="2bac7519-d04d-4685-9178-8643306453bd" providerId="ADAL" clId="{DA8AC672-5F3A-5262-891C-AC098827F708}" dt="2026-05-20T07:27:20.442" v="1076" actId="1076"/>
          <ac:spMkLst>
            <pc:docMk/>
            <pc:sldMk cId="1353632067" sldId="337"/>
            <ac:spMk id="62" creationId="{5FB5C1E8-6C46-4D08-BBF3-6B0611A69D10}"/>
          </ac:spMkLst>
        </pc:spChg>
        <pc:spChg chg="mod">
          <ac:chgData name="Austvina Phan" userId="2bac7519-d04d-4685-9178-8643306453bd" providerId="ADAL" clId="{DA8AC672-5F3A-5262-891C-AC098827F708}" dt="2026-05-20T07:21:20.244" v="755" actId="207"/>
          <ac:spMkLst>
            <pc:docMk/>
            <pc:sldMk cId="1353632067" sldId="337"/>
            <ac:spMk id="63" creationId="{5CEE0638-6012-49B5-A8D9-C279AB129973}"/>
          </ac:spMkLst>
        </pc:spChg>
        <pc:spChg chg="mod">
          <ac:chgData name="Austvina Phan" userId="2bac7519-d04d-4685-9178-8643306453bd" providerId="ADAL" clId="{DA8AC672-5F3A-5262-891C-AC098827F708}" dt="2026-05-20T07:21:35.210" v="762" actId="403"/>
          <ac:spMkLst>
            <pc:docMk/>
            <pc:sldMk cId="1353632067" sldId="337"/>
            <ac:spMk id="64" creationId="{03EA19F7-8DB1-443B-858B-195605047332}"/>
          </ac:spMkLst>
        </pc:spChg>
        <pc:spChg chg="add del">
          <ac:chgData name="Austvina Phan" userId="2bac7519-d04d-4685-9178-8643306453bd" providerId="ADAL" clId="{DA8AC672-5F3A-5262-891C-AC098827F708}" dt="2026-05-20T07:24:40.023" v="867" actId="478"/>
          <ac:spMkLst>
            <pc:docMk/>
            <pc:sldMk cId="1353632067" sldId="337"/>
            <ac:spMk id="65" creationId="{55BEBFFF-6E41-44AA-B53D-B44A4C33F5D9}"/>
          </ac:spMkLst>
        </pc:spChg>
        <pc:spChg chg="add del mod">
          <ac:chgData name="Austvina Phan" userId="2bac7519-d04d-4685-9178-8643306453bd" providerId="ADAL" clId="{DA8AC672-5F3A-5262-891C-AC098827F708}" dt="2026-05-20T07:24:41.283" v="868" actId="478"/>
          <ac:spMkLst>
            <pc:docMk/>
            <pc:sldMk cId="1353632067" sldId="337"/>
            <ac:spMk id="66" creationId="{A2134154-F3CE-4961-B1B9-8905C8CA59FC}"/>
          </ac:spMkLst>
        </pc:spChg>
        <pc:spChg chg="mod">
          <ac:chgData name="Austvina Phan" userId="2bac7519-d04d-4685-9178-8643306453bd" providerId="ADAL" clId="{DA8AC672-5F3A-5262-891C-AC098827F708}" dt="2026-05-20T07:27:20.442" v="1076" actId="1076"/>
          <ac:spMkLst>
            <pc:docMk/>
            <pc:sldMk cId="1353632067" sldId="337"/>
            <ac:spMk id="67" creationId="{629EFEF3-A500-421D-B4EE-0C0024EF5EBB}"/>
          </ac:spMkLst>
        </pc:spChg>
        <pc:spChg chg="mod">
          <ac:chgData name="Austvina Phan" userId="2bac7519-d04d-4685-9178-8643306453bd" providerId="ADAL" clId="{DA8AC672-5F3A-5262-891C-AC098827F708}" dt="2026-05-20T07:21:20.244" v="755" actId="207"/>
          <ac:spMkLst>
            <pc:docMk/>
            <pc:sldMk cId="1353632067" sldId="337"/>
            <ac:spMk id="68" creationId="{571863DD-469E-411A-90A1-9BFA50E90358}"/>
          </ac:spMkLst>
        </pc:spChg>
        <pc:spChg chg="mod">
          <ac:chgData name="Austvina Phan" userId="2bac7519-d04d-4685-9178-8643306453bd" providerId="ADAL" clId="{DA8AC672-5F3A-5262-891C-AC098827F708}" dt="2026-05-20T07:21:35.210" v="762" actId="403"/>
          <ac:spMkLst>
            <pc:docMk/>
            <pc:sldMk cId="1353632067" sldId="337"/>
            <ac:spMk id="69" creationId="{F3BA17CC-53DE-482A-883F-4F20B7F533F6}"/>
          </ac:spMkLst>
        </pc:spChg>
        <pc:spChg chg="del mod">
          <ac:chgData name="Austvina Phan" userId="2bac7519-d04d-4685-9178-8643306453bd" providerId="ADAL" clId="{DA8AC672-5F3A-5262-891C-AC098827F708}" dt="2026-05-20T07:25:57.357" v="971" actId="478"/>
          <ac:spMkLst>
            <pc:docMk/>
            <pc:sldMk cId="1353632067" sldId="337"/>
            <ac:spMk id="70" creationId="{06E5204A-0E61-4BBB-AC7E-12A03B8D5AD8}"/>
          </ac:spMkLst>
        </pc:spChg>
        <pc:spChg chg="del mod">
          <ac:chgData name="Austvina Phan" userId="2bac7519-d04d-4685-9178-8643306453bd" providerId="ADAL" clId="{DA8AC672-5F3A-5262-891C-AC098827F708}" dt="2026-05-20T07:25:57.357" v="971" actId="478"/>
          <ac:spMkLst>
            <pc:docMk/>
            <pc:sldMk cId="1353632067" sldId="337"/>
            <ac:spMk id="71" creationId="{D635E56B-6CDE-4EAD-8BB2-21C71D2B0ADC}"/>
          </ac:spMkLst>
        </pc:spChg>
        <pc:spChg chg="mod">
          <ac:chgData name="Austvina Phan" userId="2bac7519-d04d-4685-9178-8643306453bd" providerId="ADAL" clId="{DA8AC672-5F3A-5262-891C-AC098827F708}" dt="2026-05-20T07:27:13.149" v="1075" actId="1076"/>
          <ac:spMkLst>
            <pc:docMk/>
            <pc:sldMk cId="1353632067" sldId="337"/>
            <ac:spMk id="72" creationId="{361ABA80-B199-4EA4-B78E-9B5E589ECED9}"/>
          </ac:spMkLst>
        </pc:spChg>
        <pc:spChg chg="mod">
          <ac:chgData name="Austvina Phan" userId="2bac7519-d04d-4685-9178-8643306453bd" providerId="ADAL" clId="{DA8AC672-5F3A-5262-891C-AC098827F708}" dt="2026-05-20T07:21:20.244" v="755" actId="207"/>
          <ac:spMkLst>
            <pc:docMk/>
            <pc:sldMk cId="1353632067" sldId="337"/>
            <ac:spMk id="73" creationId="{FE18DEC8-9216-4AE9-8E99-011524B90F93}"/>
          </ac:spMkLst>
        </pc:spChg>
        <pc:spChg chg="mod">
          <ac:chgData name="Austvina Phan" userId="2bac7519-d04d-4685-9178-8643306453bd" providerId="ADAL" clId="{DA8AC672-5F3A-5262-891C-AC098827F708}" dt="2026-05-20T07:21:35.210" v="762" actId="403"/>
          <ac:spMkLst>
            <pc:docMk/>
            <pc:sldMk cId="1353632067" sldId="337"/>
            <ac:spMk id="74" creationId="{C5C5F100-724F-4B1F-A2DE-DADDF792D5C8}"/>
          </ac:spMkLst>
        </pc:spChg>
        <pc:spChg chg="del mod">
          <ac:chgData name="Austvina Phan" userId="2bac7519-d04d-4685-9178-8643306453bd" providerId="ADAL" clId="{DA8AC672-5F3A-5262-891C-AC098827F708}" dt="2026-05-20T07:26:34.023" v="1022" actId="478"/>
          <ac:spMkLst>
            <pc:docMk/>
            <pc:sldMk cId="1353632067" sldId="337"/>
            <ac:spMk id="75" creationId="{5A273E83-BC9E-4E1F-9ED0-724AC7CD53FF}"/>
          </ac:spMkLst>
        </pc:spChg>
        <pc:spChg chg="del mod">
          <ac:chgData name="Austvina Phan" userId="2bac7519-d04d-4685-9178-8643306453bd" providerId="ADAL" clId="{DA8AC672-5F3A-5262-891C-AC098827F708}" dt="2026-05-20T07:26:35.504" v="1023" actId="478"/>
          <ac:spMkLst>
            <pc:docMk/>
            <pc:sldMk cId="1353632067" sldId="337"/>
            <ac:spMk id="76" creationId="{EFBC6EA4-0394-4A32-951F-37B27CA95FF2}"/>
          </ac:spMkLst>
        </pc:spChg>
        <pc:spChg chg="mod">
          <ac:chgData name="Austvina Phan" userId="2bac7519-d04d-4685-9178-8643306453bd" providerId="ADAL" clId="{DA8AC672-5F3A-5262-891C-AC098827F708}" dt="2026-05-20T07:27:13.149" v="1075" actId="1076"/>
          <ac:spMkLst>
            <pc:docMk/>
            <pc:sldMk cId="1353632067" sldId="337"/>
            <ac:spMk id="77" creationId="{187B010E-C8BE-49FD-A884-1605E2A70497}"/>
          </ac:spMkLst>
        </pc:spChg>
        <pc:spChg chg="mod">
          <ac:chgData name="Austvina Phan" userId="2bac7519-d04d-4685-9178-8643306453bd" providerId="ADAL" clId="{DA8AC672-5F3A-5262-891C-AC098827F708}" dt="2026-05-20T07:27:20.442" v="1076" actId="1076"/>
          <ac:spMkLst>
            <pc:docMk/>
            <pc:sldMk cId="1353632067" sldId="337"/>
            <ac:spMk id="78" creationId="{609556D7-6948-4D34-9487-7309F98D4DBE}"/>
          </ac:spMkLst>
        </pc:spChg>
        <pc:spChg chg="mod">
          <ac:chgData name="Austvina Phan" userId="2bac7519-d04d-4685-9178-8643306453bd" providerId="ADAL" clId="{DA8AC672-5F3A-5262-891C-AC098827F708}" dt="2026-05-20T07:21:35.210" v="762" actId="403"/>
          <ac:spMkLst>
            <pc:docMk/>
            <pc:sldMk cId="1353632067" sldId="337"/>
            <ac:spMk id="79" creationId="{16D2CB4D-DFEE-4826-BBAC-C667C71AD542}"/>
          </ac:spMkLst>
        </pc:spChg>
        <pc:spChg chg="del mod">
          <ac:chgData name="Austvina Phan" userId="2bac7519-d04d-4685-9178-8643306453bd" providerId="ADAL" clId="{DA8AC672-5F3A-5262-891C-AC098827F708}" dt="2026-05-20T07:26:38.038" v="1024" actId="478"/>
          <ac:spMkLst>
            <pc:docMk/>
            <pc:sldMk cId="1353632067" sldId="337"/>
            <ac:spMk id="80" creationId="{5564916C-000F-402D-95DB-92E48A4DFE63}"/>
          </ac:spMkLst>
        </pc:spChg>
        <pc:spChg chg="del">
          <ac:chgData name="Austvina Phan" userId="2bac7519-d04d-4685-9178-8643306453bd" providerId="ADAL" clId="{DA8AC672-5F3A-5262-891C-AC098827F708}" dt="2026-05-20T07:26:39.001" v="1025" actId="478"/>
          <ac:spMkLst>
            <pc:docMk/>
            <pc:sldMk cId="1353632067" sldId="337"/>
            <ac:spMk id="81" creationId="{7D40AC06-B951-4951-9DD5-713C54A4DF64}"/>
          </ac:spMkLst>
        </pc:spChg>
        <pc:spChg chg="mod">
          <ac:chgData name="Austvina Phan" userId="2bac7519-d04d-4685-9178-8643306453bd" providerId="ADAL" clId="{DA8AC672-5F3A-5262-891C-AC098827F708}" dt="2026-05-20T07:27:20.442" v="1076" actId="1076"/>
          <ac:spMkLst>
            <pc:docMk/>
            <pc:sldMk cId="1353632067" sldId="337"/>
            <ac:spMk id="82" creationId="{4821D044-584F-4EB9-A797-5EF0751BC5C0}"/>
          </ac:spMkLst>
        </pc:spChg>
        <pc:cxnChg chg="add mod">
          <ac:chgData name="Austvina Phan" userId="2bac7519-d04d-4685-9178-8643306453bd" providerId="ADAL" clId="{DA8AC672-5F3A-5262-891C-AC098827F708}" dt="2026-05-20T07:21:08.252" v="754" actId="208"/>
          <ac:cxnSpMkLst>
            <pc:docMk/>
            <pc:sldMk cId="1353632067" sldId="337"/>
            <ac:cxnSpMk id="6" creationId="{A7298E9A-F1DB-10A4-3053-E709F66DF40B}"/>
          </ac:cxnSpMkLst>
        </pc:cxnChg>
      </pc:sldChg>
      <pc:sldChg chg="addSp delSp modSp mod">
        <pc:chgData name="Austvina Phan" userId="2bac7519-d04d-4685-9178-8643306453bd" providerId="ADAL" clId="{DA8AC672-5F3A-5262-891C-AC098827F708}" dt="2026-05-20T07:35:30.019" v="1206" actId="1076"/>
        <pc:sldMkLst>
          <pc:docMk/>
          <pc:sldMk cId="652822529" sldId="344"/>
        </pc:sldMkLst>
        <pc:spChg chg="add mod">
          <ac:chgData name="Austvina Phan" userId="2bac7519-d04d-4685-9178-8643306453bd" providerId="ADAL" clId="{DA8AC672-5F3A-5262-891C-AC098827F708}" dt="2026-05-20T07:32:25.952" v="1120" actId="20577"/>
          <ac:spMkLst>
            <pc:docMk/>
            <pc:sldMk cId="652822529" sldId="344"/>
            <ac:spMk id="2" creationId="{39C12F5A-9B98-B20F-7E2F-C0D647E910EF}"/>
          </ac:spMkLst>
        </pc:spChg>
        <pc:spChg chg="add mod">
          <ac:chgData name="Austvina Phan" userId="2bac7519-d04d-4685-9178-8643306453bd" providerId="ADAL" clId="{DA8AC672-5F3A-5262-891C-AC098827F708}" dt="2026-05-20T07:35:30.019" v="1206" actId="1076"/>
          <ac:spMkLst>
            <pc:docMk/>
            <pc:sldMk cId="652822529" sldId="344"/>
            <ac:spMk id="4" creationId="{A02CD2B6-7388-DD6E-3D44-7933C342697D}"/>
          </ac:spMkLst>
        </pc:spChg>
        <pc:spChg chg="add mod">
          <ac:chgData name="Austvina Phan" userId="2bac7519-d04d-4685-9178-8643306453bd" providerId="ADAL" clId="{DA8AC672-5F3A-5262-891C-AC098827F708}" dt="2026-05-20T07:35:30.019" v="1206" actId="1076"/>
          <ac:spMkLst>
            <pc:docMk/>
            <pc:sldMk cId="652822529" sldId="344"/>
            <ac:spMk id="6" creationId="{79865E96-B961-C0F4-541E-E9BD06A261C6}"/>
          </ac:spMkLst>
        </pc:spChg>
        <pc:spChg chg="add mod">
          <ac:chgData name="Austvina Phan" userId="2bac7519-d04d-4685-9178-8643306453bd" providerId="ADAL" clId="{DA8AC672-5F3A-5262-891C-AC098827F708}" dt="2026-05-20T07:35:30.019" v="1206" actId="1076"/>
          <ac:spMkLst>
            <pc:docMk/>
            <pc:sldMk cId="652822529" sldId="344"/>
            <ac:spMk id="7" creationId="{27575734-654B-EEF0-01B9-90CA981E1B3D}"/>
          </ac:spMkLst>
        </pc:spChg>
        <pc:spChg chg="add mod">
          <ac:chgData name="Austvina Phan" userId="2bac7519-d04d-4685-9178-8643306453bd" providerId="ADAL" clId="{DA8AC672-5F3A-5262-891C-AC098827F708}" dt="2026-05-20T07:35:30.019" v="1206" actId="1076"/>
          <ac:spMkLst>
            <pc:docMk/>
            <pc:sldMk cId="652822529" sldId="344"/>
            <ac:spMk id="8" creationId="{2D9962A8-28AA-8289-E1EF-0499A2DAA89D}"/>
          </ac:spMkLst>
        </pc:spChg>
        <pc:spChg chg="add mod">
          <ac:chgData name="Austvina Phan" userId="2bac7519-d04d-4685-9178-8643306453bd" providerId="ADAL" clId="{DA8AC672-5F3A-5262-891C-AC098827F708}" dt="2026-05-20T07:35:30.019" v="1206" actId="1076"/>
          <ac:spMkLst>
            <pc:docMk/>
            <pc:sldMk cId="652822529" sldId="344"/>
            <ac:spMk id="9" creationId="{3C83F305-F6C8-9A43-8EC5-CC306BF8DBB0}"/>
          </ac:spMkLst>
        </pc:spChg>
        <pc:spChg chg="add mod">
          <ac:chgData name="Austvina Phan" userId="2bac7519-d04d-4685-9178-8643306453bd" providerId="ADAL" clId="{DA8AC672-5F3A-5262-891C-AC098827F708}" dt="2026-05-20T07:35:30.019" v="1206" actId="1076"/>
          <ac:spMkLst>
            <pc:docMk/>
            <pc:sldMk cId="652822529" sldId="344"/>
            <ac:spMk id="10" creationId="{63BF09B3-FC0D-1196-05DC-3343FBBAA3D9}"/>
          </ac:spMkLst>
        </pc:spChg>
        <pc:spChg chg="add mod">
          <ac:chgData name="Austvina Phan" userId="2bac7519-d04d-4685-9178-8643306453bd" providerId="ADAL" clId="{DA8AC672-5F3A-5262-891C-AC098827F708}" dt="2026-05-20T07:32:53.959" v="1135" actId="20577"/>
          <ac:spMkLst>
            <pc:docMk/>
            <pc:sldMk cId="652822529" sldId="344"/>
            <ac:spMk id="11" creationId="{CB5D5EBF-ABB7-3191-0B92-719BC52A46DC}"/>
          </ac:spMkLst>
        </pc:spChg>
        <pc:spChg chg="add mod">
          <ac:chgData name="Austvina Phan" userId="2bac7519-d04d-4685-9178-8643306453bd" providerId="ADAL" clId="{DA8AC672-5F3A-5262-891C-AC098827F708}" dt="2026-05-20T07:33:10.569" v="1142" actId="1076"/>
          <ac:spMkLst>
            <pc:docMk/>
            <pc:sldMk cId="652822529" sldId="344"/>
            <ac:spMk id="13" creationId="{8636CC78-D720-02D6-ABAA-4CB2C2ADA3E1}"/>
          </ac:spMkLst>
        </pc:spChg>
        <pc:spChg chg="add mod">
          <ac:chgData name="Austvina Phan" userId="2bac7519-d04d-4685-9178-8643306453bd" providerId="ADAL" clId="{DA8AC672-5F3A-5262-891C-AC098827F708}" dt="2026-05-20T07:35:30.019" v="1206" actId="1076"/>
          <ac:spMkLst>
            <pc:docMk/>
            <pc:sldMk cId="652822529" sldId="344"/>
            <ac:spMk id="14" creationId="{93865D50-DB1C-B2F2-139F-E2200DDFDDF5}"/>
          </ac:spMkLst>
        </pc:spChg>
        <pc:spChg chg="mod">
          <ac:chgData name="Austvina Phan" userId="2bac7519-d04d-4685-9178-8643306453bd" providerId="ADAL" clId="{DA8AC672-5F3A-5262-891C-AC098827F708}" dt="2026-05-20T07:29:42.893" v="1083" actId="207"/>
          <ac:spMkLst>
            <pc:docMk/>
            <pc:sldMk cId="652822529" sldId="344"/>
            <ac:spMk id="23" creationId="{4939A2C6-07D5-4E47-A8F1-ED38A99E47D2}"/>
          </ac:spMkLst>
        </pc:spChg>
        <pc:spChg chg="del mod">
          <ac:chgData name="Austvina Phan" userId="2bac7519-d04d-4685-9178-8643306453bd" providerId="ADAL" clId="{DA8AC672-5F3A-5262-891C-AC098827F708}" dt="2026-05-20T07:29:57.112" v="1087" actId="478"/>
          <ac:spMkLst>
            <pc:docMk/>
            <pc:sldMk cId="652822529" sldId="344"/>
            <ac:spMk id="24" creationId="{4426C883-0E43-4770-BD05-C21B288EC6E5}"/>
          </ac:spMkLst>
        </pc:spChg>
        <pc:spChg chg="mod">
          <ac:chgData name="Austvina Phan" userId="2bac7519-d04d-4685-9178-8643306453bd" providerId="ADAL" clId="{DA8AC672-5F3A-5262-891C-AC098827F708}" dt="2026-05-20T07:30:48.586" v="1098" actId="1076"/>
          <ac:spMkLst>
            <pc:docMk/>
            <pc:sldMk cId="652822529" sldId="344"/>
            <ac:spMk id="26" creationId="{4AFBF1D8-81E2-42F3-A299-5FC148DE32C1}"/>
          </ac:spMkLst>
        </pc:spChg>
        <pc:spChg chg="mod">
          <ac:chgData name="Austvina Phan" userId="2bac7519-d04d-4685-9178-8643306453bd" providerId="ADAL" clId="{DA8AC672-5F3A-5262-891C-AC098827F708}" dt="2026-05-20T07:30:59.789" v="1105" actId="207"/>
          <ac:spMkLst>
            <pc:docMk/>
            <pc:sldMk cId="652822529" sldId="344"/>
            <ac:spMk id="28" creationId="{8D21B3A5-2996-48D2-8AAF-7E4F0F007025}"/>
          </ac:spMkLst>
        </pc:spChg>
        <pc:spChg chg="del mod">
          <ac:chgData name="Austvina Phan" userId="2bac7519-d04d-4685-9178-8643306453bd" providerId="ADAL" clId="{DA8AC672-5F3A-5262-891C-AC098827F708}" dt="2026-05-20T07:33:28.894" v="1150" actId="478"/>
          <ac:spMkLst>
            <pc:docMk/>
            <pc:sldMk cId="652822529" sldId="344"/>
            <ac:spMk id="29" creationId="{4884CE29-4690-434C-B6C6-893786A3ACA5}"/>
          </ac:spMkLst>
        </pc:spChg>
        <pc:spChg chg="del mod">
          <ac:chgData name="Austvina Phan" userId="2bac7519-d04d-4685-9178-8643306453bd" providerId="ADAL" clId="{DA8AC672-5F3A-5262-891C-AC098827F708}" dt="2026-05-20T07:33:46.062" v="1161" actId="478"/>
          <ac:spMkLst>
            <pc:docMk/>
            <pc:sldMk cId="652822529" sldId="344"/>
            <ac:spMk id="30" creationId="{6F78CFAB-DE42-499E-A284-52FD707960FF}"/>
          </ac:spMkLst>
        </pc:spChg>
        <pc:spChg chg="mod">
          <ac:chgData name="Austvina Phan" userId="2bac7519-d04d-4685-9178-8643306453bd" providerId="ADAL" clId="{DA8AC672-5F3A-5262-891C-AC098827F708}" dt="2026-05-20T07:35:30.019" v="1206" actId="1076"/>
          <ac:spMkLst>
            <pc:docMk/>
            <pc:sldMk cId="652822529" sldId="344"/>
            <ac:spMk id="31" creationId="{8D44B741-D720-4386-89B6-8709EDDC5E2D}"/>
          </ac:spMkLst>
        </pc:spChg>
        <pc:spChg chg="mod">
          <ac:chgData name="Austvina Phan" userId="2bac7519-d04d-4685-9178-8643306453bd" providerId="ADAL" clId="{DA8AC672-5F3A-5262-891C-AC098827F708}" dt="2026-05-20T07:30:59.789" v="1105" actId="207"/>
          <ac:spMkLst>
            <pc:docMk/>
            <pc:sldMk cId="652822529" sldId="344"/>
            <ac:spMk id="32" creationId="{91AA4B83-3B7E-479B-9ABE-83B0DFD986A4}"/>
          </ac:spMkLst>
        </pc:spChg>
        <pc:spChg chg="del mod">
          <ac:chgData name="Austvina Phan" userId="2bac7519-d04d-4685-9178-8643306453bd" providerId="ADAL" clId="{DA8AC672-5F3A-5262-891C-AC098827F708}" dt="2026-05-20T07:33:28.894" v="1150" actId="478"/>
          <ac:spMkLst>
            <pc:docMk/>
            <pc:sldMk cId="652822529" sldId="344"/>
            <ac:spMk id="33" creationId="{3E51F102-23F5-4F48-B1C5-A9B3B015BDD5}"/>
          </ac:spMkLst>
        </pc:spChg>
        <pc:spChg chg="del mod">
          <ac:chgData name="Austvina Phan" userId="2bac7519-d04d-4685-9178-8643306453bd" providerId="ADAL" clId="{DA8AC672-5F3A-5262-891C-AC098827F708}" dt="2026-05-20T07:33:46.062" v="1161" actId="478"/>
          <ac:spMkLst>
            <pc:docMk/>
            <pc:sldMk cId="652822529" sldId="344"/>
            <ac:spMk id="34" creationId="{4602B66A-85D1-43B1-9BFD-506001BD50BC}"/>
          </ac:spMkLst>
        </pc:spChg>
        <pc:spChg chg="mod">
          <ac:chgData name="Austvina Phan" userId="2bac7519-d04d-4685-9178-8643306453bd" providerId="ADAL" clId="{DA8AC672-5F3A-5262-891C-AC098827F708}" dt="2026-05-20T07:35:30.019" v="1206" actId="1076"/>
          <ac:spMkLst>
            <pc:docMk/>
            <pc:sldMk cId="652822529" sldId="344"/>
            <ac:spMk id="35" creationId="{EE31E206-30B2-4BE6-A75C-4F078F9E8486}"/>
          </ac:spMkLst>
        </pc:spChg>
        <pc:spChg chg="mod">
          <ac:chgData name="Austvina Phan" userId="2bac7519-d04d-4685-9178-8643306453bd" providerId="ADAL" clId="{DA8AC672-5F3A-5262-891C-AC098827F708}" dt="2026-05-20T07:30:59.789" v="1105" actId="207"/>
          <ac:spMkLst>
            <pc:docMk/>
            <pc:sldMk cId="652822529" sldId="344"/>
            <ac:spMk id="36" creationId="{622B222B-28D2-47B3-9F5B-62393C52907F}"/>
          </ac:spMkLst>
        </pc:spChg>
        <pc:spChg chg="del mod">
          <ac:chgData name="Austvina Phan" userId="2bac7519-d04d-4685-9178-8643306453bd" providerId="ADAL" clId="{DA8AC672-5F3A-5262-891C-AC098827F708}" dt="2026-05-20T07:33:28.894" v="1150" actId="478"/>
          <ac:spMkLst>
            <pc:docMk/>
            <pc:sldMk cId="652822529" sldId="344"/>
            <ac:spMk id="37" creationId="{95AB720C-6E29-4F46-90F0-211FBD743E49}"/>
          </ac:spMkLst>
        </pc:spChg>
        <pc:spChg chg="del mod">
          <ac:chgData name="Austvina Phan" userId="2bac7519-d04d-4685-9178-8643306453bd" providerId="ADAL" clId="{DA8AC672-5F3A-5262-891C-AC098827F708}" dt="2026-05-20T07:33:56.480" v="1167" actId="478"/>
          <ac:spMkLst>
            <pc:docMk/>
            <pc:sldMk cId="652822529" sldId="344"/>
            <ac:spMk id="38" creationId="{B97E9FED-FE05-44A4-AC4F-64ECB764BDAB}"/>
          </ac:spMkLst>
        </pc:spChg>
        <pc:spChg chg="mod">
          <ac:chgData name="Austvina Phan" userId="2bac7519-d04d-4685-9178-8643306453bd" providerId="ADAL" clId="{DA8AC672-5F3A-5262-891C-AC098827F708}" dt="2026-05-20T07:30:48.586" v="1098" actId="1076"/>
          <ac:spMkLst>
            <pc:docMk/>
            <pc:sldMk cId="652822529" sldId="344"/>
            <ac:spMk id="39" creationId="{CFEC8E01-66A8-476E-ACF8-A60D80BA97FC}"/>
          </ac:spMkLst>
        </pc:spChg>
        <pc:spChg chg="mod">
          <ac:chgData name="Austvina Phan" userId="2bac7519-d04d-4685-9178-8643306453bd" providerId="ADAL" clId="{DA8AC672-5F3A-5262-891C-AC098827F708}" dt="2026-05-20T07:30:59.789" v="1105" actId="207"/>
          <ac:spMkLst>
            <pc:docMk/>
            <pc:sldMk cId="652822529" sldId="344"/>
            <ac:spMk id="40" creationId="{E6F10CE1-C018-4698-B7AF-725419D6E198}"/>
          </ac:spMkLst>
        </pc:spChg>
        <pc:spChg chg="del mod">
          <ac:chgData name="Austvina Phan" userId="2bac7519-d04d-4685-9178-8643306453bd" providerId="ADAL" clId="{DA8AC672-5F3A-5262-891C-AC098827F708}" dt="2026-05-20T07:33:28.894" v="1150" actId="478"/>
          <ac:spMkLst>
            <pc:docMk/>
            <pc:sldMk cId="652822529" sldId="344"/>
            <ac:spMk id="41" creationId="{EFDEA466-F9B8-4016-A27A-B33A94D9AEB7}"/>
          </ac:spMkLst>
        </pc:spChg>
        <pc:spChg chg="del mod">
          <ac:chgData name="Austvina Phan" userId="2bac7519-d04d-4685-9178-8643306453bd" providerId="ADAL" clId="{DA8AC672-5F3A-5262-891C-AC098827F708}" dt="2026-05-20T07:34:06.421" v="1173" actId="478"/>
          <ac:spMkLst>
            <pc:docMk/>
            <pc:sldMk cId="652822529" sldId="344"/>
            <ac:spMk id="42" creationId="{2159ABD8-D4A9-48AE-AAA1-79E45391ECC4}"/>
          </ac:spMkLst>
        </pc:spChg>
        <pc:spChg chg="mod">
          <ac:chgData name="Austvina Phan" userId="2bac7519-d04d-4685-9178-8643306453bd" providerId="ADAL" clId="{DA8AC672-5F3A-5262-891C-AC098827F708}" dt="2026-05-20T07:30:48.586" v="1098" actId="1076"/>
          <ac:spMkLst>
            <pc:docMk/>
            <pc:sldMk cId="652822529" sldId="344"/>
            <ac:spMk id="43" creationId="{289F6A52-1692-4156-9936-A3C70635A273}"/>
          </ac:spMkLst>
        </pc:spChg>
        <pc:spChg chg="mod">
          <ac:chgData name="Austvina Phan" userId="2bac7519-d04d-4685-9178-8643306453bd" providerId="ADAL" clId="{DA8AC672-5F3A-5262-891C-AC098827F708}" dt="2026-05-20T07:35:30.019" v="1206" actId="1076"/>
          <ac:spMkLst>
            <pc:docMk/>
            <pc:sldMk cId="652822529" sldId="344"/>
            <ac:spMk id="44" creationId="{F5E16E39-1A56-4FEA-9100-C587FF6B1AFE}"/>
          </ac:spMkLst>
        </pc:spChg>
        <pc:spChg chg="del mod">
          <ac:chgData name="Austvina Phan" userId="2bac7519-d04d-4685-9178-8643306453bd" providerId="ADAL" clId="{DA8AC672-5F3A-5262-891C-AC098827F708}" dt="2026-05-20T07:33:28.894" v="1150" actId="478"/>
          <ac:spMkLst>
            <pc:docMk/>
            <pc:sldMk cId="652822529" sldId="344"/>
            <ac:spMk id="45" creationId="{CFEE701F-72F2-4F47-97A3-BB156BCC3B20}"/>
          </ac:spMkLst>
        </pc:spChg>
        <pc:spChg chg="del mod">
          <ac:chgData name="Austvina Phan" userId="2bac7519-d04d-4685-9178-8643306453bd" providerId="ADAL" clId="{DA8AC672-5F3A-5262-891C-AC098827F708}" dt="2026-05-20T07:34:18.670" v="1182" actId="478"/>
          <ac:spMkLst>
            <pc:docMk/>
            <pc:sldMk cId="652822529" sldId="344"/>
            <ac:spMk id="46" creationId="{F512075D-7480-4948-A5C4-750DAAB12A30}"/>
          </ac:spMkLst>
        </pc:spChg>
        <pc:picChg chg="del">
          <ac:chgData name="Austvina Phan" userId="2bac7519-d04d-4685-9178-8643306453bd" providerId="ADAL" clId="{DA8AC672-5F3A-5262-891C-AC098827F708}" dt="2026-05-20T05:59:56.883" v="314" actId="478"/>
          <ac:picMkLst>
            <pc:docMk/>
            <pc:sldMk cId="652822529" sldId="344"/>
            <ac:picMk id="5" creationId="{D766E3AB-F829-79B8-DD9C-82557632F328}"/>
          </ac:picMkLst>
        </pc:picChg>
      </pc:sldChg>
      <pc:sldChg chg="delSp modSp mod">
        <pc:chgData name="Austvina Phan" userId="2bac7519-d04d-4685-9178-8643306453bd" providerId="ADAL" clId="{DA8AC672-5F3A-5262-891C-AC098827F708}" dt="2026-05-20T07:50:53.024" v="1302" actId="404"/>
        <pc:sldMkLst>
          <pc:docMk/>
          <pc:sldMk cId="3124798958" sldId="346"/>
        </pc:sldMkLst>
        <pc:spChg chg="mod">
          <ac:chgData name="Austvina Phan" userId="2bac7519-d04d-4685-9178-8643306453bd" providerId="ADAL" clId="{DA8AC672-5F3A-5262-891C-AC098827F708}" dt="2026-05-20T07:50:53.024" v="1302" actId="404"/>
          <ac:spMkLst>
            <pc:docMk/>
            <pc:sldMk cId="3124798958" sldId="346"/>
            <ac:spMk id="6" creationId="{C10E0A3D-3BBE-47C1-B650-3C8D866B5697}"/>
          </ac:spMkLst>
        </pc:spChg>
        <pc:graphicFrameChg chg="mod modGraphic">
          <ac:chgData name="Austvina Phan" userId="2bac7519-d04d-4685-9178-8643306453bd" providerId="ADAL" clId="{DA8AC672-5F3A-5262-891C-AC098827F708}" dt="2026-05-20T07:49:45.858" v="1294" actId="1076"/>
          <ac:graphicFrameMkLst>
            <pc:docMk/>
            <pc:sldMk cId="3124798958" sldId="346"/>
            <ac:graphicFrameMk id="4" creationId="{5ADB4C5E-E598-4BC5-9174-8058E80A4632}"/>
          </ac:graphicFrameMkLst>
        </pc:graphicFrameChg>
        <pc:picChg chg="del">
          <ac:chgData name="Austvina Phan" userId="2bac7519-d04d-4685-9178-8643306453bd" providerId="ADAL" clId="{DA8AC672-5F3A-5262-891C-AC098827F708}" dt="2026-05-20T06:00:00.079" v="315" actId="478"/>
          <ac:picMkLst>
            <pc:docMk/>
            <pc:sldMk cId="3124798958" sldId="346"/>
            <ac:picMk id="5" creationId="{01BDCFF4-210C-6685-BE81-C9E209844A2B}"/>
          </ac:picMkLst>
        </pc:picChg>
      </pc:sldChg>
      <pc:sldChg chg="addSp delSp modSp mod">
        <pc:chgData name="Austvina Phan" userId="2bac7519-d04d-4685-9178-8643306453bd" providerId="ADAL" clId="{DA8AC672-5F3A-5262-891C-AC098827F708}" dt="2026-05-20T07:55:32.950" v="1438" actId="478"/>
        <pc:sldMkLst>
          <pc:docMk/>
          <pc:sldMk cId="741709003" sldId="352"/>
        </pc:sldMkLst>
        <pc:spChg chg="add mod">
          <ac:chgData name="Austvina Phan" userId="2bac7519-d04d-4685-9178-8643306453bd" providerId="ADAL" clId="{DA8AC672-5F3A-5262-891C-AC098827F708}" dt="2026-05-20T07:53:26.877" v="1323" actId="20577"/>
          <ac:spMkLst>
            <pc:docMk/>
            <pc:sldMk cId="741709003" sldId="352"/>
            <ac:spMk id="2" creationId="{7834692D-A8DE-B480-2C19-0766CF793A8A}"/>
          </ac:spMkLst>
        </pc:spChg>
        <pc:spChg chg="del mod">
          <ac:chgData name="Austvina Phan" userId="2bac7519-d04d-4685-9178-8643306453bd" providerId="ADAL" clId="{DA8AC672-5F3A-5262-891C-AC098827F708}" dt="2026-05-20T07:55:32.950" v="1438" actId="478"/>
          <ac:spMkLst>
            <pc:docMk/>
            <pc:sldMk cId="741709003" sldId="352"/>
            <ac:spMk id="6" creationId="{FC4FEE20-D0E6-442F-9CE5-B7A825778358}"/>
          </ac:spMkLst>
        </pc:spChg>
        <pc:spChg chg="del mod">
          <ac:chgData name="Austvina Phan" userId="2bac7519-d04d-4685-9178-8643306453bd" providerId="ADAL" clId="{DA8AC672-5F3A-5262-891C-AC098827F708}" dt="2026-05-20T07:55:32.950" v="1438" actId="478"/>
          <ac:spMkLst>
            <pc:docMk/>
            <pc:sldMk cId="741709003" sldId="352"/>
            <ac:spMk id="7" creationId="{82F29C9A-E513-4F81-817E-EDB6A6872F42}"/>
          </ac:spMkLst>
        </pc:spChg>
        <pc:spChg chg="del mod">
          <ac:chgData name="Austvina Phan" userId="2bac7519-d04d-4685-9178-8643306453bd" providerId="ADAL" clId="{DA8AC672-5F3A-5262-891C-AC098827F708}" dt="2026-05-20T07:55:32.950" v="1438" actId="478"/>
          <ac:spMkLst>
            <pc:docMk/>
            <pc:sldMk cId="741709003" sldId="352"/>
            <ac:spMk id="8" creationId="{A6072F94-7DC6-441B-9EEC-8C1C2EC348F2}"/>
          </ac:spMkLst>
        </pc:spChg>
        <pc:spChg chg="del mod">
          <ac:chgData name="Austvina Phan" userId="2bac7519-d04d-4685-9178-8643306453bd" providerId="ADAL" clId="{DA8AC672-5F3A-5262-891C-AC098827F708}" dt="2026-05-20T07:55:32.950" v="1438" actId="478"/>
          <ac:spMkLst>
            <pc:docMk/>
            <pc:sldMk cId="741709003" sldId="352"/>
            <ac:spMk id="9" creationId="{C20E5057-06B8-44F9-8C95-6A46CB8FC5BE}"/>
          </ac:spMkLst>
        </pc:spChg>
        <pc:spChg chg="del">
          <ac:chgData name="Austvina Phan" userId="2bac7519-d04d-4685-9178-8643306453bd" providerId="ADAL" clId="{DA8AC672-5F3A-5262-891C-AC098827F708}" dt="2026-05-20T07:53:29.140" v="1324" actId="478"/>
          <ac:spMkLst>
            <pc:docMk/>
            <pc:sldMk cId="741709003" sldId="352"/>
            <ac:spMk id="10" creationId="{A4EE1422-A8A6-42C6-9BE7-EBF4B9A6A1E3}"/>
          </ac:spMkLst>
        </pc:spChg>
        <pc:spChg chg="mod">
          <ac:chgData name="Austvina Phan" userId="2bac7519-d04d-4685-9178-8643306453bd" providerId="ADAL" clId="{DA8AC672-5F3A-5262-891C-AC098827F708}" dt="2026-05-20T07:51:45.123" v="1305" actId="1076"/>
          <ac:spMkLst>
            <pc:docMk/>
            <pc:sldMk cId="741709003" sldId="352"/>
            <ac:spMk id="25" creationId="{99CEE77D-4BA5-A671-3559-E2A43554B67B}"/>
          </ac:spMkLst>
        </pc:spChg>
        <pc:spChg chg="mod">
          <ac:chgData name="Austvina Phan" userId="2bac7519-d04d-4685-9178-8643306453bd" providerId="ADAL" clId="{DA8AC672-5F3A-5262-891C-AC098827F708}" dt="2026-05-20T07:51:45.123" v="1305" actId="1076"/>
          <ac:spMkLst>
            <pc:docMk/>
            <pc:sldMk cId="741709003" sldId="352"/>
            <ac:spMk id="27" creationId="{248F35AF-B43E-8444-87DB-B83F4CE547E7}"/>
          </ac:spMkLst>
        </pc:spChg>
        <pc:graphicFrameChg chg="mod modGraphic">
          <ac:chgData name="Austvina Phan" userId="2bac7519-d04d-4685-9178-8643306453bd" providerId="ADAL" clId="{DA8AC672-5F3A-5262-891C-AC098827F708}" dt="2026-05-20T07:53:02.650" v="1319" actId="1076"/>
          <ac:graphicFrameMkLst>
            <pc:docMk/>
            <pc:sldMk cId="741709003" sldId="352"/>
            <ac:graphicFrameMk id="4" creationId="{2D338BEB-0139-422E-9246-EB0E5D987EA7}"/>
          </ac:graphicFrameMkLst>
        </pc:graphicFrameChg>
        <pc:graphicFrameChg chg="add mod modGraphic">
          <ac:chgData name="Austvina Phan" userId="2bac7519-d04d-4685-9178-8643306453bd" providerId="ADAL" clId="{DA8AC672-5F3A-5262-891C-AC098827F708}" dt="2026-05-20T07:55:24.924" v="1437" actId="207"/>
          <ac:graphicFrameMkLst>
            <pc:docMk/>
            <pc:sldMk cId="741709003" sldId="352"/>
            <ac:graphicFrameMk id="11" creationId="{42D2CFAB-132F-9266-5AF5-1B2CE244EDA3}"/>
          </ac:graphicFrameMkLst>
        </pc:graphicFrameChg>
        <pc:picChg chg="del">
          <ac:chgData name="Austvina Phan" userId="2bac7519-d04d-4685-9178-8643306453bd" providerId="ADAL" clId="{DA8AC672-5F3A-5262-891C-AC098827F708}" dt="2026-05-20T06:00:11.082" v="317" actId="478"/>
          <ac:picMkLst>
            <pc:docMk/>
            <pc:sldMk cId="741709003" sldId="352"/>
            <ac:picMk id="5" creationId="{F7B84443-46FB-B934-F30A-804C244A4545}"/>
          </ac:picMkLst>
        </pc:picChg>
      </pc:sldChg>
      <pc:sldChg chg="addSp delSp modSp mod">
        <pc:chgData name="Austvina Phan" userId="2bac7519-d04d-4685-9178-8643306453bd" providerId="ADAL" clId="{DA8AC672-5F3A-5262-891C-AC098827F708}" dt="2026-05-20T08:01:24.655" v="1661" actId="1076"/>
        <pc:sldMkLst>
          <pc:docMk/>
          <pc:sldMk cId="2362752900" sldId="353"/>
        </pc:sldMkLst>
        <pc:spChg chg="mod">
          <ac:chgData name="Austvina Phan" userId="2bac7519-d04d-4685-9178-8643306453bd" providerId="ADAL" clId="{DA8AC672-5F3A-5262-891C-AC098827F708}" dt="2026-05-20T08:01:24.655" v="1661" actId="1076"/>
          <ac:spMkLst>
            <pc:docMk/>
            <pc:sldMk cId="2362752900" sldId="353"/>
            <ac:spMk id="2" creationId="{54F400E0-529F-B92D-EB8C-4C3A9E701D2A}"/>
          </ac:spMkLst>
        </pc:spChg>
        <pc:spChg chg="del mod">
          <ac:chgData name="Austvina Phan" userId="2bac7519-d04d-4685-9178-8643306453bd" providerId="ADAL" clId="{DA8AC672-5F3A-5262-891C-AC098827F708}" dt="2026-05-20T07:58:52.487" v="1599" actId="478"/>
          <ac:spMkLst>
            <pc:docMk/>
            <pc:sldMk cId="2362752900" sldId="353"/>
            <ac:spMk id="8" creationId="{F63485B5-7139-E8F4-42E1-FDD03DF15D31}"/>
          </ac:spMkLst>
        </pc:spChg>
        <pc:spChg chg="del mod">
          <ac:chgData name="Austvina Phan" userId="2bac7519-d04d-4685-9178-8643306453bd" providerId="ADAL" clId="{DA8AC672-5F3A-5262-891C-AC098827F708}" dt="2026-05-20T07:58:52.487" v="1599" actId="478"/>
          <ac:spMkLst>
            <pc:docMk/>
            <pc:sldMk cId="2362752900" sldId="353"/>
            <ac:spMk id="9" creationId="{4FFAFC72-C301-5E2A-89AD-FA5BD380F45C}"/>
          </ac:spMkLst>
        </pc:spChg>
        <pc:spChg chg="del mod">
          <ac:chgData name="Austvina Phan" userId="2bac7519-d04d-4685-9178-8643306453bd" providerId="ADAL" clId="{DA8AC672-5F3A-5262-891C-AC098827F708}" dt="2026-05-20T07:58:54.284" v="1600" actId="478"/>
          <ac:spMkLst>
            <pc:docMk/>
            <pc:sldMk cId="2362752900" sldId="353"/>
            <ac:spMk id="10" creationId="{844EF9A6-09A3-C9D2-D83E-A0FA4C49E0B2}"/>
          </ac:spMkLst>
        </pc:spChg>
        <pc:spChg chg="del mod">
          <ac:chgData name="Austvina Phan" userId="2bac7519-d04d-4685-9178-8643306453bd" providerId="ADAL" clId="{DA8AC672-5F3A-5262-891C-AC098827F708}" dt="2026-05-20T07:58:52.487" v="1599" actId="478"/>
          <ac:spMkLst>
            <pc:docMk/>
            <pc:sldMk cId="2362752900" sldId="353"/>
            <ac:spMk id="11" creationId="{81742A8E-A9C9-B8DD-C545-B85595D1D7D9}"/>
          </ac:spMkLst>
        </pc:spChg>
        <pc:spChg chg="del">
          <ac:chgData name="Austvina Phan" userId="2bac7519-d04d-4685-9178-8643306453bd" providerId="ADAL" clId="{DA8AC672-5F3A-5262-891C-AC098827F708}" dt="2026-05-20T07:58:52.487" v="1599" actId="478"/>
          <ac:spMkLst>
            <pc:docMk/>
            <pc:sldMk cId="2362752900" sldId="353"/>
            <ac:spMk id="13" creationId="{BDC1E2F6-7C7F-8FA4-08D3-EC409349E272}"/>
          </ac:spMkLst>
        </pc:spChg>
        <pc:spChg chg="del mod">
          <ac:chgData name="Austvina Phan" userId="2bac7519-d04d-4685-9178-8643306453bd" providerId="ADAL" clId="{DA8AC672-5F3A-5262-891C-AC098827F708}" dt="2026-05-20T07:58:52.487" v="1599" actId="478"/>
          <ac:spMkLst>
            <pc:docMk/>
            <pc:sldMk cId="2362752900" sldId="353"/>
            <ac:spMk id="14" creationId="{F6AEACBC-58BB-46FE-828A-B02CA1B989FE}"/>
          </ac:spMkLst>
        </pc:spChg>
        <pc:spChg chg="del mod">
          <ac:chgData name="Austvina Phan" userId="2bac7519-d04d-4685-9178-8643306453bd" providerId="ADAL" clId="{DA8AC672-5F3A-5262-891C-AC098827F708}" dt="2026-05-20T07:58:52.487" v="1599" actId="478"/>
          <ac:spMkLst>
            <pc:docMk/>
            <pc:sldMk cId="2362752900" sldId="353"/>
            <ac:spMk id="15" creationId="{53A38CE5-4BCF-0DF2-ECCC-71FFA29470EE}"/>
          </ac:spMkLst>
        </pc:spChg>
        <pc:spChg chg="mod">
          <ac:chgData name="Austvina Phan" userId="2bac7519-d04d-4685-9178-8643306453bd" providerId="ADAL" clId="{DA8AC672-5F3A-5262-891C-AC098827F708}" dt="2026-05-20T08:01:24.655" v="1661" actId="1076"/>
          <ac:spMkLst>
            <pc:docMk/>
            <pc:sldMk cId="2362752900" sldId="353"/>
            <ac:spMk id="16" creationId="{56C7A2C7-852A-76BA-AD21-4CD28B7BF5DF}"/>
          </ac:spMkLst>
        </pc:spChg>
        <pc:spChg chg="del mod">
          <ac:chgData name="Austvina Phan" userId="2bac7519-d04d-4685-9178-8643306453bd" providerId="ADAL" clId="{DA8AC672-5F3A-5262-891C-AC098827F708}" dt="2026-05-20T07:58:52.487" v="1599" actId="478"/>
          <ac:spMkLst>
            <pc:docMk/>
            <pc:sldMk cId="2362752900" sldId="353"/>
            <ac:spMk id="17" creationId="{C0003F20-A0FC-49DC-83F3-351311A49CE9}"/>
          </ac:spMkLst>
        </pc:spChg>
        <pc:spChg chg="del mod">
          <ac:chgData name="Austvina Phan" userId="2bac7519-d04d-4685-9178-8643306453bd" providerId="ADAL" clId="{DA8AC672-5F3A-5262-891C-AC098827F708}" dt="2026-05-20T07:58:52.487" v="1599" actId="478"/>
          <ac:spMkLst>
            <pc:docMk/>
            <pc:sldMk cId="2362752900" sldId="353"/>
            <ac:spMk id="18" creationId="{7C9F8174-F4F3-4CF6-A88A-30FCEE72E459}"/>
          </ac:spMkLst>
        </pc:spChg>
        <pc:spChg chg="mod">
          <ac:chgData name="Austvina Phan" userId="2bac7519-d04d-4685-9178-8643306453bd" providerId="ADAL" clId="{DA8AC672-5F3A-5262-891C-AC098827F708}" dt="2026-05-20T07:36:46.330" v="1246" actId="1076"/>
          <ac:spMkLst>
            <pc:docMk/>
            <pc:sldMk cId="2362752900" sldId="353"/>
            <ac:spMk id="21" creationId="{B26CF1EA-ABB3-437C-8BBF-7829603C88B7}"/>
          </ac:spMkLst>
        </pc:spChg>
        <pc:spChg chg="mod">
          <ac:chgData name="Austvina Phan" userId="2bac7519-d04d-4685-9178-8643306453bd" providerId="ADAL" clId="{DA8AC672-5F3A-5262-891C-AC098827F708}" dt="2026-05-20T08:01:24.655" v="1661" actId="1076"/>
          <ac:spMkLst>
            <pc:docMk/>
            <pc:sldMk cId="2362752900" sldId="353"/>
            <ac:spMk id="23" creationId="{0A188C2B-33D5-A58C-58AC-6C436CCAFB51}"/>
          </ac:spMkLst>
        </pc:spChg>
        <pc:spChg chg="del mod">
          <ac:chgData name="Austvina Phan" userId="2bac7519-d04d-4685-9178-8643306453bd" providerId="ADAL" clId="{DA8AC672-5F3A-5262-891C-AC098827F708}" dt="2026-05-20T07:58:52.487" v="1599" actId="478"/>
          <ac:spMkLst>
            <pc:docMk/>
            <pc:sldMk cId="2362752900" sldId="353"/>
            <ac:spMk id="24" creationId="{BCD552B6-AA89-4140-B5CF-AE9B969EE611}"/>
          </ac:spMkLst>
        </pc:spChg>
        <pc:spChg chg="mod">
          <ac:chgData name="Austvina Phan" userId="2bac7519-d04d-4685-9178-8643306453bd" providerId="ADAL" clId="{DA8AC672-5F3A-5262-891C-AC098827F708}" dt="2026-05-20T07:36:57.073" v="1248" actId="1076"/>
          <ac:spMkLst>
            <pc:docMk/>
            <pc:sldMk cId="2362752900" sldId="353"/>
            <ac:spMk id="25" creationId="{BC95119C-5503-B8FC-ED4C-36E4563EBAB4}"/>
          </ac:spMkLst>
        </pc:spChg>
        <pc:spChg chg="del mod">
          <ac:chgData name="Austvina Phan" userId="2bac7519-d04d-4685-9178-8643306453bd" providerId="ADAL" clId="{DA8AC672-5F3A-5262-891C-AC098827F708}" dt="2026-05-20T07:58:52.487" v="1599" actId="478"/>
          <ac:spMkLst>
            <pc:docMk/>
            <pc:sldMk cId="2362752900" sldId="353"/>
            <ac:spMk id="26" creationId="{5FB70F96-6576-453D-B7BF-1492C4B96FFE}"/>
          </ac:spMkLst>
        </pc:spChg>
        <pc:graphicFrameChg chg="add mod modGraphic">
          <ac:chgData name="Austvina Phan" userId="2bac7519-d04d-4685-9178-8643306453bd" providerId="ADAL" clId="{DA8AC672-5F3A-5262-891C-AC098827F708}" dt="2026-05-20T08:01:24.655" v="1661" actId="1076"/>
          <ac:graphicFrameMkLst>
            <pc:docMk/>
            <pc:sldMk cId="2362752900" sldId="353"/>
            <ac:graphicFrameMk id="27" creationId="{E664B9E1-F3CE-55D6-C322-9E4160BD2967}"/>
          </ac:graphicFrameMkLst>
        </pc:graphicFrameChg>
        <pc:picChg chg="del">
          <ac:chgData name="Austvina Phan" userId="2bac7519-d04d-4685-9178-8643306453bd" providerId="ADAL" clId="{DA8AC672-5F3A-5262-891C-AC098827F708}" dt="2026-05-20T07:55:54.414" v="1440" actId="478"/>
          <ac:picMkLst>
            <pc:docMk/>
            <pc:sldMk cId="2362752900" sldId="353"/>
            <ac:picMk id="5" creationId="{F63E0958-9DB2-CDD5-6E40-68D55AA22124}"/>
          </ac:picMkLst>
        </pc:picChg>
        <pc:picChg chg="add mod">
          <ac:chgData name="Austvina Phan" userId="2bac7519-d04d-4685-9178-8643306453bd" providerId="ADAL" clId="{DA8AC672-5F3A-5262-891C-AC098827F708}" dt="2026-05-20T08:01:24.655" v="1661" actId="1076"/>
          <ac:picMkLst>
            <pc:docMk/>
            <pc:sldMk cId="2362752900" sldId="353"/>
            <ac:picMk id="28" creationId="{C54F5B16-4311-BD8F-1174-DC475AC787F7}"/>
          </ac:picMkLst>
        </pc:picChg>
      </pc:sldChg>
      <pc:sldChg chg="delSp modSp add mod setBg">
        <pc:chgData name="Austvina Phan" userId="2bac7519-d04d-4685-9178-8643306453bd" providerId="ADAL" clId="{DA8AC672-5F3A-5262-891C-AC098827F708}" dt="2026-05-20T07:38:01.699" v="1270" actId="207"/>
        <pc:sldMkLst>
          <pc:docMk/>
          <pc:sldMk cId="3305316557" sldId="354"/>
        </pc:sldMkLst>
        <pc:spChg chg="mod">
          <ac:chgData name="Austvina Phan" userId="2bac7519-d04d-4685-9178-8643306453bd" providerId="ADAL" clId="{DA8AC672-5F3A-5262-891C-AC098827F708}" dt="2026-05-20T07:37:47.099" v="1258" actId="207"/>
          <ac:spMkLst>
            <pc:docMk/>
            <pc:sldMk cId="3305316557" sldId="354"/>
            <ac:spMk id="3" creationId="{090B1BF3-DE92-9420-1821-EDDE5AD60146}"/>
          </ac:spMkLst>
        </pc:spChg>
        <pc:spChg chg="del">
          <ac:chgData name="Austvina Phan" userId="2bac7519-d04d-4685-9178-8643306453bd" providerId="ADAL" clId="{DA8AC672-5F3A-5262-891C-AC098827F708}" dt="2026-05-20T07:37:19.276" v="1251" actId="478"/>
          <ac:spMkLst>
            <pc:docMk/>
            <pc:sldMk cId="3305316557" sldId="354"/>
            <ac:spMk id="5" creationId="{F06ED89E-7CE5-0C00-4B5B-BE5BD00A8777}"/>
          </ac:spMkLst>
        </pc:spChg>
        <pc:spChg chg="del">
          <ac:chgData name="Austvina Phan" userId="2bac7519-d04d-4685-9178-8643306453bd" providerId="ADAL" clId="{DA8AC672-5F3A-5262-891C-AC098827F708}" dt="2026-05-20T07:37:19.276" v="1251" actId="478"/>
          <ac:spMkLst>
            <pc:docMk/>
            <pc:sldMk cId="3305316557" sldId="354"/>
            <ac:spMk id="6" creationId="{9E2D2B96-01CA-D560-4B66-7776799756EF}"/>
          </ac:spMkLst>
        </pc:spChg>
        <pc:spChg chg="del">
          <ac:chgData name="Austvina Phan" userId="2bac7519-d04d-4685-9178-8643306453bd" providerId="ADAL" clId="{DA8AC672-5F3A-5262-891C-AC098827F708}" dt="2026-05-20T07:37:19.276" v="1251" actId="478"/>
          <ac:spMkLst>
            <pc:docMk/>
            <pc:sldMk cId="3305316557" sldId="354"/>
            <ac:spMk id="7" creationId="{BDAF17CD-6F64-810C-0096-F6E7F8F12BA5}"/>
          </ac:spMkLst>
        </pc:spChg>
        <pc:spChg chg="del">
          <ac:chgData name="Austvina Phan" userId="2bac7519-d04d-4685-9178-8643306453bd" providerId="ADAL" clId="{DA8AC672-5F3A-5262-891C-AC098827F708}" dt="2026-05-20T07:37:19.276" v="1251" actId="478"/>
          <ac:spMkLst>
            <pc:docMk/>
            <pc:sldMk cId="3305316557" sldId="354"/>
            <ac:spMk id="8" creationId="{0EEB6982-BABE-4E71-E4A6-4D71342C997E}"/>
          </ac:spMkLst>
        </pc:spChg>
        <pc:spChg chg="del">
          <ac:chgData name="Austvina Phan" userId="2bac7519-d04d-4685-9178-8643306453bd" providerId="ADAL" clId="{DA8AC672-5F3A-5262-891C-AC098827F708}" dt="2026-05-20T07:37:19.276" v="1251" actId="478"/>
          <ac:spMkLst>
            <pc:docMk/>
            <pc:sldMk cId="3305316557" sldId="354"/>
            <ac:spMk id="9" creationId="{2AC41961-DE77-EF45-AA75-244A494F6EA8}"/>
          </ac:spMkLst>
        </pc:spChg>
        <pc:spChg chg="del">
          <ac:chgData name="Austvina Phan" userId="2bac7519-d04d-4685-9178-8643306453bd" providerId="ADAL" clId="{DA8AC672-5F3A-5262-891C-AC098827F708}" dt="2026-05-20T07:37:19.276" v="1251" actId="478"/>
          <ac:spMkLst>
            <pc:docMk/>
            <pc:sldMk cId="3305316557" sldId="354"/>
            <ac:spMk id="12" creationId="{5B4EA434-6415-E6EA-3DDC-E147AFFC7546}"/>
          </ac:spMkLst>
        </pc:spChg>
        <pc:spChg chg="del">
          <ac:chgData name="Austvina Phan" userId="2bac7519-d04d-4685-9178-8643306453bd" providerId="ADAL" clId="{DA8AC672-5F3A-5262-891C-AC098827F708}" dt="2026-05-20T07:37:19.276" v="1251" actId="478"/>
          <ac:spMkLst>
            <pc:docMk/>
            <pc:sldMk cId="3305316557" sldId="354"/>
            <ac:spMk id="13" creationId="{1A3E917C-4110-4199-0E50-4BC7E115C2ED}"/>
          </ac:spMkLst>
        </pc:spChg>
        <pc:spChg chg="del">
          <ac:chgData name="Austvina Phan" userId="2bac7519-d04d-4685-9178-8643306453bd" providerId="ADAL" clId="{DA8AC672-5F3A-5262-891C-AC098827F708}" dt="2026-05-20T07:37:26.566" v="1253" actId="478"/>
          <ac:spMkLst>
            <pc:docMk/>
            <pc:sldMk cId="3305316557" sldId="354"/>
            <ac:spMk id="14" creationId="{025A35F5-DB24-337E-49AA-CCD0038AD045}"/>
          </ac:spMkLst>
        </pc:spChg>
        <pc:spChg chg="del">
          <ac:chgData name="Austvina Phan" userId="2bac7519-d04d-4685-9178-8643306453bd" providerId="ADAL" clId="{DA8AC672-5F3A-5262-891C-AC098827F708}" dt="2026-05-20T07:37:19.276" v="1251" actId="478"/>
          <ac:spMkLst>
            <pc:docMk/>
            <pc:sldMk cId="3305316557" sldId="354"/>
            <ac:spMk id="15" creationId="{931B721F-320D-CD23-BDDC-3451A88FC26B}"/>
          </ac:spMkLst>
        </pc:spChg>
        <pc:spChg chg="del">
          <ac:chgData name="Austvina Phan" userId="2bac7519-d04d-4685-9178-8643306453bd" providerId="ADAL" clId="{DA8AC672-5F3A-5262-891C-AC098827F708}" dt="2026-05-20T07:37:19.276" v="1251" actId="478"/>
          <ac:spMkLst>
            <pc:docMk/>
            <pc:sldMk cId="3305316557" sldId="354"/>
            <ac:spMk id="16" creationId="{34D48D97-AF40-B2F9-F147-ECD03A965CEA}"/>
          </ac:spMkLst>
        </pc:spChg>
        <pc:spChg chg="del">
          <ac:chgData name="Austvina Phan" userId="2bac7519-d04d-4685-9178-8643306453bd" providerId="ADAL" clId="{DA8AC672-5F3A-5262-891C-AC098827F708}" dt="2026-05-20T07:37:19.276" v="1251" actId="478"/>
          <ac:spMkLst>
            <pc:docMk/>
            <pc:sldMk cId="3305316557" sldId="354"/>
            <ac:spMk id="17" creationId="{18E04B6B-C06C-C4BB-8F1C-CDD220414A5A}"/>
          </ac:spMkLst>
        </pc:spChg>
        <pc:spChg chg="del">
          <ac:chgData name="Austvina Phan" userId="2bac7519-d04d-4685-9178-8643306453bd" providerId="ADAL" clId="{DA8AC672-5F3A-5262-891C-AC098827F708}" dt="2026-05-20T07:37:24.367" v="1252" actId="478"/>
          <ac:spMkLst>
            <pc:docMk/>
            <pc:sldMk cId="3305316557" sldId="354"/>
            <ac:spMk id="20" creationId="{0F1428CF-DAE5-D782-759A-A99E77BA7ADB}"/>
          </ac:spMkLst>
        </pc:spChg>
        <pc:spChg chg="mod">
          <ac:chgData name="Austvina Phan" userId="2bac7519-d04d-4685-9178-8643306453bd" providerId="ADAL" clId="{DA8AC672-5F3A-5262-891C-AC098827F708}" dt="2026-05-20T07:37:43.524" v="1257" actId="207"/>
          <ac:spMkLst>
            <pc:docMk/>
            <pc:sldMk cId="3305316557" sldId="354"/>
            <ac:spMk id="23" creationId="{B203834E-DE91-157C-347E-2210C9A50BCA}"/>
          </ac:spMkLst>
        </pc:spChg>
        <pc:spChg chg="mod">
          <ac:chgData name="Austvina Phan" userId="2bac7519-d04d-4685-9178-8643306453bd" providerId="ADAL" clId="{DA8AC672-5F3A-5262-891C-AC098827F708}" dt="2026-05-20T07:38:01.699" v="1270" actId="207"/>
          <ac:spMkLst>
            <pc:docMk/>
            <pc:sldMk cId="3305316557" sldId="354"/>
            <ac:spMk id="25" creationId="{D3A53642-0D83-4630-E4FB-0B0C5BEB4BB9}"/>
          </ac:spMkLst>
        </pc:spChg>
        <pc:picChg chg="del">
          <ac:chgData name="Austvina Phan" userId="2bac7519-d04d-4685-9178-8643306453bd" providerId="ADAL" clId="{DA8AC672-5F3A-5262-891C-AC098827F708}" dt="2026-05-20T07:37:24.367" v="1252" actId="478"/>
          <ac:picMkLst>
            <pc:docMk/>
            <pc:sldMk cId="3305316557" sldId="354"/>
            <ac:picMk id="24" creationId="{63C10441-A0E6-8233-ECCF-D6EB93664C0D}"/>
          </ac:picMkLst>
        </pc:picChg>
      </pc:sldChg>
    </pc:docChg>
  </pc:docChgLst>
  <pc:docChgLst>
    <pc:chgData name="Gregory Ley" userId="ec94148e-2a44-405b-975b-5b763aa3860b" providerId="ADAL" clId="{B215C872-C749-4CBA-9BA4-45CF754D4955}"/>
    <pc:docChg chg="undo custSel addSld delSld modSld sldOrd">
      <pc:chgData name="Gregory Ley" userId="ec94148e-2a44-405b-975b-5b763aa3860b" providerId="ADAL" clId="{B215C872-C749-4CBA-9BA4-45CF754D4955}" dt="2026-05-20T21:01:29.017" v="10301" actId="1076"/>
      <pc:docMkLst>
        <pc:docMk/>
      </pc:docMkLst>
      <pc:sldChg chg="addSp delSp modSp mod">
        <pc:chgData name="Gregory Ley" userId="ec94148e-2a44-405b-975b-5b763aa3860b" providerId="ADAL" clId="{B215C872-C749-4CBA-9BA4-45CF754D4955}" dt="2026-05-20T09:39:28.070" v="10215" actId="207"/>
        <pc:sldMkLst>
          <pc:docMk/>
          <pc:sldMk cId="2099919612" sldId="297"/>
        </pc:sldMkLst>
        <pc:spChg chg="add mod">
          <ac:chgData name="Gregory Ley" userId="ec94148e-2a44-405b-975b-5b763aa3860b" providerId="ADAL" clId="{B215C872-C749-4CBA-9BA4-45CF754D4955}" dt="2026-05-20T09:39:28.070" v="10215" actId="207"/>
          <ac:spMkLst>
            <pc:docMk/>
            <pc:sldMk cId="2099919612" sldId="297"/>
            <ac:spMk id="3" creationId="{D9771915-43B9-DBC6-8F24-862595BF4F4C}"/>
          </ac:spMkLst>
        </pc:spChg>
        <pc:spChg chg="del mod">
          <ac:chgData name="Gregory Ley" userId="ec94148e-2a44-405b-975b-5b763aa3860b" providerId="ADAL" clId="{B215C872-C749-4CBA-9BA4-45CF754D4955}" dt="2026-05-20T09:38:52.457" v="10211" actId="478"/>
          <ac:spMkLst>
            <pc:docMk/>
            <pc:sldMk cId="2099919612" sldId="297"/>
            <ac:spMk id="6" creationId="{BB5DF43E-619B-2A3F-B04D-186E185884E9}"/>
          </ac:spMkLst>
        </pc:spChg>
        <pc:picChg chg="mod">
          <ac:chgData name="Gregory Ley" userId="ec94148e-2a44-405b-975b-5b763aa3860b" providerId="ADAL" clId="{B215C872-C749-4CBA-9BA4-45CF754D4955}" dt="2026-05-20T09:38:56.867" v="10212" actId="1076"/>
          <ac:picMkLst>
            <pc:docMk/>
            <pc:sldMk cId="2099919612" sldId="297"/>
            <ac:picMk id="4" creationId="{D3688F74-3C1F-1FD5-6CEC-FE50175E5169}"/>
          </ac:picMkLst>
        </pc:picChg>
      </pc:sldChg>
      <pc:sldChg chg="delSp modSp mod modCm">
        <pc:chgData name="Gregory Ley" userId="ec94148e-2a44-405b-975b-5b763aa3860b" providerId="ADAL" clId="{B215C872-C749-4CBA-9BA4-45CF754D4955}" dt="2026-05-20T09:01:10.810" v="7968" actId="1076"/>
        <pc:sldMkLst>
          <pc:docMk/>
          <pc:sldMk cId="2721112844" sldId="317"/>
        </pc:sldMkLst>
        <pc:spChg chg="mod">
          <ac:chgData name="Gregory Ley" userId="ec94148e-2a44-405b-975b-5b763aa3860b" providerId="ADAL" clId="{B215C872-C749-4CBA-9BA4-45CF754D4955}" dt="2026-05-20T08:59:05.713" v="7745" actId="20577"/>
          <ac:spMkLst>
            <pc:docMk/>
            <pc:sldMk cId="2721112844" sldId="317"/>
            <ac:spMk id="4" creationId="{0D8FEB22-4D80-CA90-57FF-0478A00FB511}"/>
          </ac:spMkLst>
        </pc:spChg>
        <pc:spChg chg="mod">
          <ac:chgData name="Gregory Ley" userId="ec94148e-2a44-405b-975b-5b763aa3860b" providerId="ADAL" clId="{B215C872-C749-4CBA-9BA4-45CF754D4955}" dt="2026-05-20T09:01:10.810" v="7968" actId="1076"/>
          <ac:spMkLst>
            <pc:docMk/>
            <pc:sldMk cId="2721112844" sldId="317"/>
            <ac:spMk id="13" creationId="{995D3694-BF46-41EF-849B-C7267ECBC74B}"/>
          </ac:spMkLst>
        </pc:spChg>
        <pc:spChg chg="mod">
          <ac:chgData name="Gregory Ley" userId="ec94148e-2a44-405b-975b-5b763aa3860b" providerId="ADAL" clId="{B215C872-C749-4CBA-9BA4-45CF754D4955}" dt="2026-05-20T08:58:57.357" v="7709" actId="1076"/>
          <ac:spMkLst>
            <pc:docMk/>
            <pc:sldMk cId="2721112844" sldId="317"/>
            <ac:spMk id="21" creationId="{E588391F-3122-B2C3-5843-565B7F53CA58}"/>
          </ac:spMkLst>
        </pc:spChg>
        <pc:spChg chg="mod">
          <ac:chgData name="Gregory Ley" userId="ec94148e-2a44-405b-975b-5b763aa3860b" providerId="ADAL" clId="{B215C872-C749-4CBA-9BA4-45CF754D4955}" dt="2026-05-20T08:59:55.351" v="7792" actId="6549"/>
          <ac:spMkLst>
            <pc:docMk/>
            <pc:sldMk cId="2721112844" sldId="317"/>
            <ac:spMk id="24" creationId="{1B04F7B1-66FC-2007-6260-23D8A7921217}"/>
          </ac:spMkLst>
        </pc:spChg>
        <pc:spChg chg="del mod">
          <ac:chgData name="Gregory Ley" userId="ec94148e-2a44-405b-975b-5b763aa3860b" providerId="ADAL" clId="{B215C872-C749-4CBA-9BA4-45CF754D4955}" dt="2026-05-20T08:58:53.449" v="7708" actId="478"/>
          <ac:spMkLst>
            <pc:docMk/>
            <pc:sldMk cId="2721112844" sldId="317"/>
            <ac:spMk id="29" creationId="{67CA1EE9-0DDF-7F73-8819-D72EB412CE6A}"/>
          </ac:spMkLst>
        </pc:spChg>
        <pc:extLst>
          <p:ext xmlns:p="http://schemas.openxmlformats.org/presentationml/2006/main" uri="{D6D511B9-2390-475A-947B-AFAB55BFBCF1}">
            <pc226:cmChg xmlns:pc226="http://schemas.microsoft.com/office/powerpoint/2022/06/main/command" chg="mod">
              <pc226:chgData name="Gregory Ley" userId="ec94148e-2a44-405b-975b-5b763aa3860b" providerId="ADAL" clId="{B215C872-C749-4CBA-9BA4-45CF754D4955}" dt="2026-05-20T08:57:52.738" v="7626" actId="20577"/>
              <pc2:cmMkLst xmlns:pc2="http://schemas.microsoft.com/office/powerpoint/2019/9/main/command">
                <pc:docMk/>
                <pc:sldMk cId="2721112844" sldId="317"/>
                <pc2:cmMk id="{0B779DC3-E95E-4C6C-B094-33F498C47BA7}"/>
              </pc2:cmMkLst>
            </pc226:cmChg>
            <pc226:cmChg xmlns:pc226="http://schemas.microsoft.com/office/powerpoint/2022/06/main/command" chg="mod">
              <pc226:chgData name="Gregory Ley" userId="ec94148e-2a44-405b-975b-5b763aa3860b" providerId="ADAL" clId="{B215C872-C749-4CBA-9BA4-45CF754D4955}" dt="2026-05-20T08:55:28.120" v="7443" actId="20577"/>
              <pc2:cmMkLst xmlns:pc2="http://schemas.microsoft.com/office/powerpoint/2019/9/main/command">
                <pc:docMk/>
                <pc:sldMk cId="2721112844" sldId="317"/>
                <pc2:cmMk id="{51E57AE5-6A40-405A-9F17-C029B231FFBE}"/>
              </pc2:cmMkLst>
            </pc226:cmChg>
          </p:ext>
        </pc:extLst>
      </pc:sldChg>
      <pc:sldChg chg="modSp del mod">
        <pc:chgData name="Gregory Ley" userId="ec94148e-2a44-405b-975b-5b763aa3860b" providerId="ADAL" clId="{B215C872-C749-4CBA-9BA4-45CF754D4955}" dt="2026-05-20T09:04:39.077" v="8018" actId="47"/>
        <pc:sldMkLst>
          <pc:docMk/>
          <pc:sldMk cId="1616969473" sldId="318"/>
        </pc:sldMkLst>
        <pc:spChg chg="mod">
          <ac:chgData name="Gregory Ley" userId="ec94148e-2a44-405b-975b-5b763aa3860b" providerId="ADAL" clId="{B215C872-C749-4CBA-9BA4-45CF754D4955}" dt="2026-05-19T21:57:20.956" v="397" actId="1076"/>
          <ac:spMkLst>
            <pc:docMk/>
            <pc:sldMk cId="1616969473" sldId="318"/>
            <ac:spMk id="3" creationId="{B29553C7-9F2E-F4A9-9834-9CEBA65FBF90}"/>
          </ac:spMkLst>
        </pc:spChg>
        <pc:spChg chg="mod">
          <ac:chgData name="Gregory Ley" userId="ec94148e-2a44-405b-975b-5b763aa3860b" providerId="ADAL" clId="{B215C872-C749-4CBA-9BA4-45CF754D4955}" dt="2026-05-19T21:57:20.956" v="397" actId="1076"/>
          <ac:spMkLst>
            <pc:docMk/>
            <pc:sldMk cId="1616969473" sldId="318"/>
            <ac:spMk id="7" creationId="{450F0206-EDCB-33A6-2A33-3BC9ABD99883}"/>
          </ac:spMkLst>
        </pc:spChg>
        <pc:spChg chg="mod">
          <ac:chgData name="Gregory Ley" userId="ec94148e-2a44-405b-975b-5b763aa3860b" providerId="ADAL" clId="{B215C872-C749-4CBA-9BA4-45CF754D4955}" dt="2026-05-19T21:57:20.956" v="397" actId="1076"/>
          <ac:spMkLst>
            <pc:docMk/>
            <pc:sldMk cId="1616969473" sldId="318"/>
            <ac:spMk id="9" creationId="{258DD543-DC34-3ABD-D850-8206717A36FF}"/>
          </ac:spMkLst>
        </pc:spChg>
        <pc:spChg chg="mod">
          <ac:chgData name="Gregory Ley" userId="ec94148e-2a44-405b-975b-5b763aa3860b" providerId="ADAL" clId="{B215C872-C749-4CBA-9BA4-45CF754D4955}" dt="2026-05-19T21:57:20.956" v="397" actId="1076"/>
          <ac:spMkLst>
            <pc:docMk/>
            <pc:sldMk cId="1616969473" sldId="318"/>
            <ac:spMk id="10" creationId="{12E41761-6222-6AC3-0887-383F7DF91609}"/>
          </ac:spMkLst>
        </pc:spChg>
        <pc:spChg chg="mod">
          <ac:chgData name="Gregory Ley" userId="ec94148e-2a44-405b-975b-5b763aa3860b" providerId="ADAL" clId="{B215C872-C749-4CBA-9BA4-45CF754D4955}" dt="2026-05-19T21:57:20.956" v="397" actId="1076"/>
          <ac:spMkLst>
            <pc:docMk/>
            <pc:sldMk cId="1616969473" sldId="318"/>
            <ac:spMk id="12" creationId="{FB8A0FE2-4E82-80D5-255E-036FDBD1764E}"/>
          </ac:spMkLst>
        </pc:spChg>
        <pc:spChg chg="mod">
          <ac:chgData name="Gregory Ley" userId="ec94148e-2a44-405b-975b-5b763aa3860b" providerId="ADAL" clId="{B215C872-C749-4CBA-9BA4-45CF754D4955}" dt="2026-05-19T21:58:41.616" v="592" actId="20577"/>
          <ac:spMkLst>
            <pc:docMk/>
            <pc:sldMk cId="1616969473" sldId="318"/>
            <ac:spMk id="15" creationId="{ABE26A06-C1A1-76EF-B1DF-3D5473BC7708}"/>
          </ac:spMkLst>
        </pc:spChg>
        <pc:spChg chg="mod">
          <ac:chgData name="Gregory Ley" userId="ec94148e-2a44-405b-975b-5b763aa3860b" providerId="ADAL" clId="{B215C872-C749-4CBA-9BA4-45CF754D4955}" dt="2026-05-19T22:00:01.581" v="788" actId="20577"/>
          <ac:spMkLst>
            <pc:docMk/>
            <pc:sldMk cId="1616969473" sldId="318"/>
            <ac:spMk id="16" creationId="{B760F8BC-E5C4-A4AA-3A2B-8FC15CE65C28}"/>
          </ac:spMkLst>
        </pc:spChg>
        <pc:spChg chg="mod">
          <ac:chgData name="Gregory Ley" userId="ec94148e-2a44-405b-975b-5b763aa3860b" providerId="ADAL" clId="{B215C872-C749-4CBA-9BA4-45CF754D4955}" dt="2026-05-19T22:03:08.196" v="1222" actId="20577"/>
          <ac:spMkLst>
            <pc:docMk/>
            <pc:sldMk cId="1616969473" sldId="318"/>
            <ac:spMk id="17" creationId="{9A295BB5-7BCF-5F3E-5813-BA1C0F5F41C3}"/>
          </ac:spMkLst>
        </pc:spChg>
        <pc:spChg chg="mod">
          <ac:chgData name="Gregory Ley" userId="ec94148e-2a44-405b-975b-5b763aa3860b" providerId="ADAL" clId="{B215C872-C749-4CBA-9BA4-45CF754D4955}" dt="2026-05-19T21:58:28.816" v="577" actId="14100"/>
          <ac:spMkLst>
            <pc:docMk/>
            <pc:sldMk cId="1616969473" sldId="318"/>
            <ac:spMk id="18" creationId="{3E6F6952-9119-E7CB-F4CF-E17645D5132B}"/>
          </ac:spMkLst>
        </pc:spChg>
        <pc:spChg chg="mod">
          <ac:chgData name="Gregory Ley" userId="ec94148e-2a44-405b-975b-5b763aa3860b" providerId="ADAL" clId="{B215C872-C749-4CBA-9BA4-45CF754D4955}" dt="2026-05-19T21:58:28.816" v="577" actId="14100"/>
          <ac:spMkLst>
            <pc:docMk/>
            <pc:sldMk cId="1616969473" sldId="318"/>
            <ac:spMk id="19" creationId="{784C7B96-D8AD-6D59-2BC2-84FB7069A7BC}"/>
          </ac:spMkLst>
        </pc:spChg>
        <pc:spChg chg="mod">
          <ac:chgData name="Gregory Ley" userId="ec94148e-2a44-405b-975b-5b763aa3860b" providerId="ADAL" clId="{B215C872-C749-4CBA-9BA4-45CF754D4955}" dt="2026-05-19T21:58:28.816" v="577" actId="14100"/>
          <ac:spMkLst>
            <pc:docMk/>
            <pc:sldMk cId="1616969473" sldId="318"/>
            <ac:spMk id="20" creationId="{10E5A78D-49ED-3A5C-EE2E-76825B1E3847}"/>
          </ac:spMkLst>
        </pc:spChg>
        <pc:spChg chg="mod">
          <ac:chgData name="Gregory Ley" userId="ec94148e-2a44-405b-975b-5b763aa3860b" providerId="ADAL" clId="{B215C872-C749-4CBA-9BA4-45CF754D4955}" dt="2026-05-20T09:03:09.342" v="8015" actId="1035"/>
          <ac:spMkLst>
            <pc:docMk/>
            <pc:sldMk cId="1616969473" sldId="318"/>
            <ac:spMk id="26" creationId="{B90BAFC5-8712-FFE5-B548-146DC9FFB097}"/>
          </ac:spMkLst>
        </pc:spChg>
        <pc:spChg chg="mod">
          <ac:chgData name="Gregory Ley" userId="ec94148e-2a44-405b-975b-5b763aa3860b" providerId="ADAL" clId="{B215C872-C749-4CBA-9BA4-45CF754D4955}" dt="2026-05-19T21:58:20.818" v="576" actId="1076"/>
          <ac:spMkLst>
            <pc:docMk/>
            <pc:sldMk cId="1616969473" sldId="318"/>
            <ac:spMk id="28" creationId="{598E62F5-1102-CA93-7DC7-B15C622CBC2F}"/>
          </ac:spMkLst>
        </pc:spChg>
      </pc:sldChg>
      <pc:sldChg chg="delSp modSp mod ord">
        <pc:chgData name="Gregory Ley" userId="ec94148e-2a44-405b-975b-5b763aa3860b" providerId="ADAL" clId="{B215C872-C749-4CBA-9BA4-45CF754D4955}" dt="2026-05-20T09:03:13.832" v="8017"/>
        <pc:sldMkLst>
          <pc:docMk/>
          <pc:sldMk cId="864692787" sldId="319"/>
        </pc:sldMkLst>
        <pc:spChg chg="mod">
          <ac:chgData name="Gregory Ley" userId="ec94148e-2a44-405b-975b-5b763aa3860b" providerId="ADAL" clId="{B215C872-C749-4CBA-9BA4-45CF754D4955}" dt="2026-05-20T09:01:52.314" v="7972" actId="20577"/>
          <ac:spMkLst>
            <pc:docMk/>
            <pc:sldMk cId="864692787" sldId="319"/>
            <ac:spMk id="26" creationId="{707118A8-305A-5ED4-A92A-AF782B940410}"/>
          </ac:spMkLst>
        </pc:spChg>
        <pc:spChg chg="del mod">
          <ac:chgData name="Gregory Ley" userId="ec94148e-2a44-405b-975b-5b763aa3860b" providerId="ADAL" clId="{B215C872-C749-4CBA-9BA4-45CF754D4955}" dt="2026-05-20T09:01:44.253" v="7970" actId="478"/>
          <ac:spMkLst>
            <pc:docMk/>
            <pc:sldMk cId="864692787" sldId="319"/>
            <ac:spMk id="27" creationId="{D9B2D57E-777B-7A03-0751-232B5CED2945}"/>
          </ac:spMkLst>
        </pc:spChg>
        <pc:spChg chg="mod">
          <ac:chgData name="Gregory Ley" userId="ec94148e-2a44-405b-975b-5b763aa3860b" providerId="ADAL" clId="{B215C872-C749-4CBA-9BA4-45CF754D4955}" dt="2026-05-20T09:02:14.006" v="8006" actId="5793"/>
          <ac:spMkLst>
            <pc:docMk/>
            <pc:sldMk cId="864692787" sldId="319"/>
            <ac:spMk id="28" creationId="{D3C9FA72-522D-FEAC-641A-7C2417724D5F}"/>
          </ac:spMkLst>
        </pc:spChg>
      </pc:sldChg>
      <pc:sldChg chg="modSp mod modCm">
        <pc:chgData name="Gregory Ley" userId="ec94148e-2a44-405b-975b-5b763aa3860b" providerId="ADAL" clId="{B215C872-C749-4CBA-9BA4-45CF754D4955}" dt="2026-05-20T09:41:00.329" v="10280" actId="1076"/>
        <pc:sldMkLst>
          <pc:docMk/>
          <pc:sldMk cId="422198790" sldId="321"/>
        </pc:sldMkLst>
        <pc:spChg chg="mod">
          <ac:chgData name="Gregory Ley" userId="ec94148e-2a44-405b-975b-5b763aa3860b" providerId="ADAL" clId="{B215C872-C749-4CBA-9BA4-45CF754D4955}" dt="2026-05-19T22:03:32.060" v="1223" actId="20577"/>
          <ac:spMkLst>
            <pc:docMk/>
            <pc:sldMk cId="422198790" sldId="321"/>
            <ac:spMk id="8" creationId="{BE7CF613-F98F-50F2-ABF5-A66CF084679B}"/>
          </ac:spMkLst>
        </pc:spChg>
        <pc:spChg chg="mod">
          <ac:chgData name="Gregory Ley" userId="ec94148e-2a44-405b-975b-5b763aa3860b" providerId="ADAL" clId="{B215C872-C749-4CBA-9BA4-45CF754D4955}" dt="2026-05-19T22:07:19.085" v="1310" actId="14100"/>
          <ac:spMkLst>
            <pc:docMk/>
            <pc:sldMk cId="422198790" sldId="321"/>
            <ac:spMk id="11" creationId="{213FB5D9-F817-7864-1A7C-EDB0B03092A5}"/>
          </ac:spMkLst>
        </pc:spChg>
        <pc:spChg chg="mod">
          <ac:chgData name="Gregory Ley" userId="ec94148e-2a44-405b-975b-5b763aa3860b" providerId="ADAL" clId="{B215C872-C749-4CBA-9BA4-45CF754D4955}" dt="2026-05-19T22:09:08.432" v="1474" actId="6549"/>
          <ac:spMkLst>
            <pc:docMk/>
            <pc:sldMk cId="422198790" sldId="321"/>
            <ac:spMk id="12" creationId="{99858773-4617-37B4-2790-8317E5BC3F2A}"/>
          </ac:spMkLst>
        </pc:spChg>
        <pc:spChg chg="mod">
          <ac:chgData name="Gregory Ley" userId="ec94148e-2a44-405b-975b-5b763aa3860b" providerId="ADAL" clId="{B215C872-C749-4CBA-9BA4-45CF754D4955}" dt="2026-05-19T22:08:39.479" v="1461" actId="1076"/>
          <ac:spMkLst>
            <pc:docMk/>
            <pc:sldMk cId="422198790" sldId="321"/>
            <ac:spMk id="13" creationId="{995D3694-BF46-41EF-849B-C7267ECBC74B}"/>
          </ac:spMkLst>
        </pc:spChg>
        <pc:spChg chg="mod">
          <ac:chgData name="Gregory Ley" userId="ec94148e-2a44-405b-975b-5b763aa3860b" providerId="ADAL" clId="{B215C872-C749-4CBA-9BA4-45CF754D4955}" dt="2026-05-19T22:11:23.321" v="1627" actId="20577"/>
          <ac:spMkLst>
            <pc:docMk/>
            <pc:sldMk cId="422198790" sldId="321"/>
            <ac:spMk id="16" creationId="{7D91B430-4CC8-C464-A3AA-FF6F7A2E35F3}"/>
          </ac:spMkLst>
        </pc:spChg>
        <pc:spChg chg="mod">
          <ac:chgData name="Gregory Ley" userId="ec94148e-2a44-405b-975b-5b763aa3860b" providerId="ADAL" clId="{B215C872-C749-4CBA-9BA4-45CF754D4955}" dt="2026-05-19T22:09:31.003" v="1484" actId="20577"/>
          <ac:spMkLst>
            <pc:docMk/>
            <pc:sldMk cId="422198790" sldId="321"/>
            <ac:spMk id="17" creationId="{208D28A9-2AAB-E7A1-17B6-A31C7CF491AE}"/>
          </ac:spMkLst>
        </pc:spChg>
        <pc:spChg chg="mod">
          <ac:chgData name="Gregory Ley" userId="ec94148e-2a44-405b-975b-5b763aa3860b" providerId="ADAL" clId="{B215C872-C749-4CBA-9BA4-45CF754D4955}" dt="2026-05-19T22:03:35.984" v="1225" actId="20577"/>
          <ac:spMkLst>
            <pc:docMk/>
            <pc:sldMk cId="422198790" sldId="321"/>
            <ac:spMk id="19" creationId="{1AB0F148-A5F8-A3ED-2DE5-FCCD5F319BE2}"/>
          </ac:spMkLst>
        </pc:spChg>
        <pc:spChg chg="mod">
          <ac:chgData name="Gregory Ley" userId="ec94148e-2a44-405b-975b-5b763aa3860b" providerId="ADAL" clId="{B215C872-C749-4CBA-9BA4-45CF754D4955}" dt="2026-05-20T09:41:00.329" v="10280" actId="1076"/>
          <ac:spMkLst>
            <pc:docMk/>
            <pc:sldMk cId="422198790" sldId="321"/>
            <ac:spMk id="30" creationId="{0470E17A-E06F-073D-E038-8F8282F1B537}"/>
          </ac:spMkLst>
        </pc:spChg>
        <pc:spChg chg="mod">
          <ac:chgData name="Gregory Ley" userId="ec94148e-2a44-405b-975b-5b763aa3860b" providerId="ADAL" clId="{B215C872-C749-4CBA-9BA4-45CF754D4955}" dt="2026-05-19T22:11:42.956" v="1628" actId="1076"/>
          <ac:spMkLst>
            <pc:docMk/>
            <pc:sldMk cId="422198790" sldId="321"/>
            <ac:spMk id="46" creationId="{A008F5FA-A9D1-9AC3-6B0A-D2F5B214F405}"/>
          </ac:spMkLst>
        </pc:spChg>
        <pc:extLst>
          <p:ext xmlns:p="http://schemas.openxmlformats.org/presentationml/2006/main" uri="{D6D511B9-2390-475A-947B-AFAB55BFBCF1}">
            <pc226:cmChg xmlns:pc226="http://schemas.microsoft.com/office/powerpoint/2022/06/main/command" chg="mod">
              <pc226:chgData name="Gregory Ley" userId="ec94148e-2a44-405b-975b-5b763aa3860b" providerId="ADAL" clId="{B215C872-C749-4CBA-9BA4-45CF754D4955}" dt="2026-05-20T09:40:22.011" v="10221" actId="20577"/>
              <pc2:cmMkLst xmlns:pc2="http://schemas.microsoft.com/office/powerpoint/2019/9/main/command">
                <pc:docMk/>
                <pc:sldMk cId="422198790" sldId="321"/>
                <pc2:cmMk id="{B898F709-61A2-4164-A0D8-C6677C7520CE}"/>
              </pc2:cmMkLst>
            </pc226:cmChg>
          </p:ext>
        </pc:extLst>
      </pc:sldChg>
      <pc:sldChg chg="del">
        <pc:chgData name="Gregory Ley" userId="ec94148e-2a44-405b-975b-5b763aa3860b" providerId="ADAL" clId="{B215C872-C749-4CBA-9BA4-45CF754D4955}" dt="2026-05-19T22:12:23.849" v="1629" actId="47"/>
        <pc:sldMkLst>
          <pc:docMk/>
          <pc:sldMk cId="4117995923" sldId="322"/>
        </pc:sldMkLst>
      </pc:sldChg>
      <pc:sldChg chg="modSp del mod">
        <pc:chgData name="Gregory Ley" userId="ec94148e-2a44-405b-975b-5b763aa3860b" providerId="ADAL" clId="{B215C872-C749-4CBA-9BA4-45CF754D4955}" dt="2026-05-20T02:22:43.304" v="7311" actId="47"/>
        <pc:sldMkLst>
          <pc:docMk/>
          <pc:sldMk cId="2744456066" sldId="323"/>
        </pc:sldMkLst>
        <pc:spChg chg="mod">
          <ac:chgData name="Gregory Ley" userId="ec94148e-2a44-405b-975b-5b763aa3860b" providerId="ADAL" clId="{B215C872-C749-4CBA-9BA4-45CF754D4955}" dt="2026-05-19T22:13:55.858" v="1704" actId="313"/>
          <ac:spMkLst>
            <pc:docMk/>
            <pc:sldMk cId="2744456066" sldId="323"/>
            <ac:spMk id="4" creationId="{8C6E5976-7F54-3EA8-4F94-95FB6B9D2BCC}"/>
          </ac:spMkLst>
        </pc:spChg>
        <pc:spChg chg="mod">
          <ac:chgData name="Gregory Ley" userId="ec94148e-2a44-405b-975b-5b763aa3860b" providerId="ADAL" clId="{B215C872-C749-4CBA-9BA4-45CF754D4955}" dt="2026-05-19T22:14:38.110" v="1761" actId="20577"/>
          <ac:spMkLst>
            <pc:docMk/>
            <pc:sldMk cId="2744456066" sldId="323"/>
            <ac:spMk id="6" creationId="{83A714E6-757A-BA4E-8DCD-24D5CADB1BB7}"/>
          </ac:spMkLst>
        </pc:spChg>
        <pc:spChg chg="mod">
          <ac:chgData name="Gregory Ley" userId="ec94148e-2a44-405b-975b-5b763aa3860b" providerId="ADAL" clId="{B215C872-C749-4CBA-9BA4-45CF754D4955}" dt="2026-05-19T22:13:30.285" v="1637" actId="20577"/>
          <ac:spMkLst>
            <pc:docMk/>
            <pc:sldMk cId="2744456066" sldId="323"/>
            <ac:spMk id="25" creationId="{B741577C-71D0-02BE-9017-80C507B9C6B9}"/>
          </ac:spMkLst>
        </pc:spChg>
      </pc:sldChg>
      <pc:sldChg chg="addSp delSp modSp del mod">
        <pc:chgData name="Gregory Ley" userId="ec94148e-2a44-405b-975b-5b763aa3860b" providerId="ADAL" clId="{B215C872-C749-4CBA-9BA4-45CF754D4955}" dt="2026-05-19T22:34:41.647" v="3228"/>
        <pc:sldMkLst>
          <pc:docMk/>
          <pc:sldMk cId="2223329680" sldId="324"/>
        </pc:sldMkLst>
        <pc:spChg chg="del">
          <ac:chgData name="Gregory Ley" userId="ec94148e-2a44-405b-975b-5b763aa3860b" providerId="ADAL" clId="{B215C872-C749-4CBA-9BA4-45CF754D4955}" dt="2026-05-19T22:28:39.686" v="2895"/>
          <ac:spMkLst>
            <pc:docMk/>
            <pc:sldMk cId="2223329680" sldId="324"/>
            <ac:spMk id="2" creationId="{B688D30F-B705-15E3-3D6A-BB087A866AC2}"/>
          </ac:spMkLst>
        </pc:spChg>
        <pc:spChg chg="add del mod">
          <ac:chgData name="Gregory Ley" userId="ec94148e-2a44-405b-975b-5b763aa3860b" providerId="ADAL" clId="{B215C872-C749-4CBA-9BA4-45CF754D4955}" dt="2026-05-19T22:28:39.686" v="2896"/>
          <ac:spMkLst>
            <pc:docMk/>
            <pc:sldMk cId="2223329680" sldId="324"/>
            <ac:spMk id="4" creationId="{6B42A928-996E-CB1F-0EB6-FE4E26DAA680}"/>
          </ac:spMkLst>
        </pc:spChg>
        <pc:spChg chg="add del mod">
          <ac:chgData name="Gregory Ley" userId="ec94148e-2a44-405b-975b-5b763aa3860b" providerId="ADAL" clId="{B215C872-C749-4CBA-9BA4-45CF754D4955}" dt="2026-05-19T22:28:39.686" v="2897"/>
          <ac:spMkLst>
            <pc:docMk/>
            <pc:sldMk cId="2223329680" sldId="324"/>
            <ac:spMk id="6" creationId="{05F1C8B6-2E83-9786-16EF-17747DA75A9B}"/>
          </ac:spMkLst>
        </pc:spChg>
        <pc:spChg chg="add del mod">
          <ac:chgData name="Gregory Ley" userId="ec94148e-2a44-405b-975b-5b763aa3860b" providerId="ADAL" clId="{B215C872-C749-4CBA-9BA4-45CF754D4955}" dt="2026-05-19T22:28:39.686" v="2898"/>
          <ac:spMkLst>
            <pc:docMk/>
            <pc:sldMk cId="2223329680" sldId="324"/>
            <ac:spMk id="7" creationId="{2234F9D9-8C57-8FB9-5969-7A91F24690D5}"/>
          </ac:spMkLst>
        </pc:spChg>
        <pc:spChg chg="del">
          <ac:chgData name="Gregory Ley" userId="ec94148e-2a44-405b-975b-5b763aa3860b" providerId="ADAL" clId="{B215C872-C749-4CBA-9BA4-45CF754D4955}" dt="2026-05-19T22:28:39.692" v="2899"/>
          <ac:spMkLst>
            <pc:docMk/>
            <pc:sldMk cId="2223329680" sldId="324"/>
            <ac:spMk id="8" creationId="{8D6DA818-F7C0-02D4-4436-7F186C7EE3E1}"/>
          </ac:spMkLst>
        </pc:spChg>
        <pc:spChg chg="del">
          <ac:chgData name="Gregory Ley" userId="ec94148e-2a44-405b-975b-5b763aa3860b" providerId="ADAL" clId="{B215C872-C749-4CBA-9BA4-45CF754D4955}" dt="2026-05-19T22:28:39.692" v="2900"/>
          <ac:spMkLst>
            <pc:docMk/>
            <pc:sldMk cId="2223329680" sldId="324"/>
            <ac:spMk id="9" creationId="{491D6359-A6F1-0A71-DFBA-4F093694C74F}"/>
          </ac:spMkLst>
        </pc:spChg>
        <pc:spChg chg="del">
          <ac:chgData name="Gregory Ley" userId="ec94148e-2a44-405b-975b-5b763aa3860b" providerId="ADAL" clId="{B215C872-C749-4CBA-9BA4-45CF754D4955}" dt="2026-05-19T22:28:39.692" v="2901"/>
          <ac:spMkLst>
            <pc:docMk/>
            <pc:sldMk cId="2223329680" sldId="324"/>
            <ac:spMk id="10" creationId="{8CEAE708-81F2-E93D-C0FF-CE49000B9CEE}"/>
          </ac:spMkLst>
        </pc:spChg>
        <pc:spChg chg="del">
          <ac:chgData name="Gregory Ley" userId="ec94148e-2a44-405b-975b-5b763aa3860b" providerId="ADAL" clId="{B215C872-C749-4CBA-9BA4-45CF754D4955}" dt="2026-05-19T22:28:39.692" v="2902"/>
          <ac:spMkLst>
            <pc:docMk/>
            <pc:sldMk cId="2223329680" sldId="324"/>
            <ac:spMk id="11" creationId="{835C61F6-AE2B-60CA-C167-651248845A10}"/>
          </ac:spMkLst>
        </pc:spChg>
        <pc:spChg chg="del">
          <ac:chgData name="Gregory Ley" userId="ec94148e-2a44-405b-975b-5b763aa3860b" providerId="ADAL" clId="{B215C872-C749-4CBA-9BA4-45CF754D4955}" dt="2026-05-19T22:28:39.692" v="2903"/>
          <ac:spMkLst>
            <pc:docMk/>
            <pc:sldMk cId="2223329680" sldId="324"/>
            <ac:spMk id="13" creationId="{7E422E37-526F-32B3-8F4E-DA5070F6C3C4}"/>
          </ac:spMkLst>
        </pc:spChg>
        <pc:spChg chg="del">
          <ac:chgData name="Gregory Ley" userId="ec94148e-2a44-405b-975b-5b763aa3860b" providerId="ADAL" clId="{B215C872-C749-4CBA-9BA4-45CF754D4955}" dt="2026-05-19T22:28:39.694" v="2904"/>
          <ac:spMkLst>
            <pc:docMk/>
            <pc:sldMk cId="2223329680" sldId="324"/>
            <ac:spMk id="14" creationId="{71A02989-5D16-D308-FD6C-367E4879CEBB}"/>
          </ac:spMkLst>
        </pc:spChg>
        <pc:spChg chg="del">
          <ac:chgData name="Gregory Ley" userId="ec94148e-2a44-405b-975b-5b763aa3860b" providerId="ADAL" clId="{B215C872-C749-4CBA-9BA4-45CF754D4955}" dt="2026-05-19T22:28:39.694" v="2905"/>
          <ac:spMkLst>
            <pc:docMk/>
            <pc:sldMk cId="2223329680" sldId="324"/>
            <ac:spMk id="15" creationId="{61088827-AC22-C5B4-BB55-885C33E415B3}"/>
          </ac:spMkLst>
        </pc:spChg>
        <pc:spChg chg="del">
          <ac:chgData name="Gregory Ley" userId="ec94148e-2a44-405b-975b-5b763aa3860b" providerId="ADAL" clId="{B215C872-C749-4CBA-9BA4-45CF754D4955}" dt="2026-05-19T22:28:39.694" v="2906"/>
          <ac:spMkLst>
            <pc:docMk/>
            <pc:sldMk cId="2223329680" sldId="324"/>
            <ac:spMk id="16" creationId="{62A74FEE-B059-70E0-313B-5DDAA8F7901C}"/>
          </ac:spMkLst>
        </pc:spChg>
        <pc:spChg chg="del">
          <ac:chgData name="Gregory Ley" userId="ec94148e-2a44-405b-975b-5b763aa3860b" providerId="ADAL" clId="{B215C872-C749-4CBA-9BA4-45CF754D4955}" dt="2026-05-19T22:28:39.694" v="2907"/>
          <ac:spMkLst>
            <pc:docMk/>
            <pc:sldMk cId="2223329680" sldId="324"/>
            <ac:spMk id="17" creationId="{DA211007-0E43-97BA-EB1F-7D4642D399BC}"/>
          </ac:spMkLst>
        </pc:spChg>
        <pc:spChg chg="del">
          <ac:chgData name="Gregory Ley" userId="ec94148e-2a44-405b-975b-5b763aa3860b" providerId="ADAL" clId="{B215C872-C749-4CBA-9BA4-45CF754D4955}" dt="2026-05-19T22:28:39.694" v="2908"/>
          <ac:spMkLst>
            <pc:docMk/>
            <pc:sldMk cId="2223329680" sldId="324"/>
            <ac:spMk id="18" creationId="{AD796E0E-0BB8-9E80-8146-336D4E0F74DC}"/>
          </ac:spMkLst>
        </pc:spChg>
        <pc:spChg chg="del">
          <ac:chgData name="Gregory Ley" userId="ec94148e-2a44-405b-975b-5b763aa3860b" providerId="ADAL" clId="{B215C872-C749-4CBA-9BA4-45CF754D4955}" dt="2026-05-19T22:28:39.694" v="2909"/>
          <ac:spMkLst>
            <pc:docMk/>
            <pc:sldMk cId="2223329680" sldId="324"/>
            <ac:spMk id="19" creationId="{5D5D670E-76E8-1D3F-F848-F7892F99788D}"/>
          </ac:spMkLst>
        </pc:spChg>
        <pc:spChg chg="del">
          <ac:chgData name="Gregory Ley" userId="ec94148e-2a44-405b-975b-5b763aa3860b" providerId="ADAL" clId="{B215C872-C749-4CBA-9BA4-45CF754D4955}" dt="2026-05-19T22:28:39.696" v="2910"/>
          <ac:spMkLst>
            <pc:docMk/>
            <pc:sldMk cId="2223329680" sldId="324"/>
            <ac:spMk id="20" creationId="{9706D3C9-8549-49AA-AB58-80E91878AC31}"/>
          </ac:spMkLst>
        </pc:spChg>
        <pc:spChg chg="del">
          <ac:chgData name="Gregory Ley" userId="ec94148e-2a44-405b-975b-5b763aa3860b" providerId="ADAL" clId="{B215C872-C749-4CBA-9BA4-45CF754D4955}" dt="2026-05-19T22:28:39.696" v="2911"/>
          <ac:spMkLst>
            <pc:docMk/>
            <pc:sldMk cId="2223329680" sldId="324"/>
            <ac:spMk id="21" creationId="{206243C0-EB22-7EB1-4998-3A86BCE9F7CB}"/>
          </ac:spMkLst>
        </pc:spChg>
        <pc:spChg chg="add del mod">
          <ac:chgData name="Gregory Ley" userId="ec94148e-2a44-405b-975b-5b763aa3860b" providerId="ADAL" clId="{B215C872-C749-4CBA-9BA4-45CF754D4955}" dt="2026-05-19T22:28:39.696" v="2912"/>
          <ac:spMkLst>
            <pc:docMk/>
            <pc:sldMk cId="2223329680" sldId="324"/>
            <ac:spMk id="22" creationId="{D79480DC-7D75-8D7C-4080-DF85A4F9F0E3}"/>
          </ac:spMkLst>
        </pc:spChg>
        <pc:spChg chg="del">
          <ac:chgData name="Gregory Ley" userId="ec94148e-2a44-405b-975b-5b763aa3860b" providerId="ADAL" clId="{B215C872-C749-4CBA-9BA4-45CF754D4955}" dt="2026-05-19T22:28:39.696" v="2913"/>
          <ac:spMkLst>
            <pc:docMk/>
            <pc:sldMk cId="2223329680" sldId="324"/>
            <ac:spMk id="23" creationId="{B3D84B33-24A2-B2C9-4201-50485ECFF351}"/>
          </ac:spMkLst>
        </pc:spChg>
        <pc:spChg chg="del">
          <ac:chgData name="Gregory Ley" userId="ec94148e-2a44-405b-975b-5b763aa3860b" providerId="ADAL" clId="{B215C872-C749-4CBA-9BA4-45CF754D4955}" dt="2026-05-19T22:28:39.696" v="2914"/>
          <ac:spMkLst>
            <pc:docMk/>
            <pc:sldMk cId="2223329680" sldId="324"/>
            <ac:spMk id="24" creationId="{4433D77F-F13F-0003-1C2D-A05527131F67}"/>
          </ac:spMkLst>
        </pc:spChg>
        <pc:spChg chg="mod">
          <ac:chgData name="Gregory Ley" userId="ec94148e-2a44-405b-975b-5b763aa3860b" providerId="ADAL" clId="{B215C872-C749-4CBA-9BA4-45CF754D4955}" dt="2026-05-19T22:34:10.529" v="2967" actId="20577"/>
          <ac:spMkLst>
            <pc:docMk/>
            <pc:sldMk cId="2223329680" sldId="324"/>
            <ac:spMk id="25" creationId="{8E14D2E7-75EF-00EF-2458-15DB9B8F57E2}"/>
          </ac:spMkLst>
        </pc:spChg>
        <pc:spChg chg="del">
          <ac:chgData name="Gregory Ley" userId="ec94148e-2a44-405b-975b-5b763aa3860b" providerId="ADAL" clId="{B215C872-C749-4CBA-9BA4-45CF754D4955}" dt="2026-05-19T22:28:39.698" v="2915"/>
          <ac:spMkLst>
            <pc:docMk/>
            <pc:sldMk cId="2223329680" sldId="324"/>
            <ac:spMk id="26" creationId="{CECFC1CD-25F2-766F-0D08-32194E8184FD}"/>
          </ac:spMkLst>
        </pc:spChg>
        <pc:spChg chg="del">
          <ac:chgData name="Gregory Ley" userId="ec94148e-2a44-405b-975b-5b763aa3860b" providerId="ADAL" clId="{B215C872-C749-4CBA-9BA4-45CF754D4955}" dt="2026-05-19T22:28:39.698" v="2916"/>
          <ac:spMkLst>
            <pc:docMk/>
            <pc:sldMk cId="2223329680" sldId="324"/>
            <ac:spMk id="28" creationId="{238A5021-12F1-03BE-92F9-1B628FC99F4E}"/>
          </ac:spMkLst>
        </pc:spChg>
        <pc:spChg chg="add del mod">
          <ac:chgData name="Gregory Ley" userId="ec94148e-2a44-405b-975b-5b763aa3860b" providerId="ADAL" clId="{B215C872-C749-4CBA-9BA4-45CF754D4955}" dt="2026-05-19T22:28:39.698" v="2917"/>
          <ac:spMkLst>
            <pc:docMk/>
            <pc:sldMk cId="2223329680" sldId="324"/>
            <ac:spMk id="29" creationId="{FEA70FBB-1DB9-EBEF-1C1B-8517A97DAFDC}"/>
          </ac:spMkLst>
        </pc:spChg>
        <pc:spChg chg="add del mod">
          <ac:chgData name="Gregory Ley" userId="ec94148e-2a44-405b-975b-5b763aa3860b" providerId="ADAL" clId="{B215C872-C749-4CBA-9BA4-45CF754D4955}" dt="2026-05-19T22:28:39.700" v="2918"/>
          <ac:spMkLst>
            <pc:docMk/>
            <pc:sldMk cId="2223329680" sldId="324"/>
            <ac:spMk id="30" creationId="{F7560941-B350-1E8F-5346-F32031F68D7D}"/>
          </ac:spMkLst>
        </pc:spChg>
        <pc:spChg chg="add del mod">
          <ac:chgData name="Gregory Ley" userId="ec94148e-2a44-405b-975b-5b763aa3860b" providerId="ADAL" clId="{B215C872-C749-4CBA-9BA4-45CF754D4955}" dt="2026-05-19T22:28:39.700" v="2919"/>
          <ac:spMkLst>
            <pc:docMk/>
            <pc:sldMk cId="2223329680" sldId="324"/>
            <ac:spMk id="31" creationId="{32E586E0-3937-492B-2FBF-EB25F3353CD1}"/>
          </ac:spMkLst>
        </pc:spChg>
        <pc:spChg chg="del">
          <ac:chgData name="Gregory Ley" userId="ec94148e-2a44-405b-975b-5b763aa3860b" providerId="ADAL" clId="{B215C872-C749-4CBA-9BA4-45CF754D4955}" dt="2026-05-19T22:28:39.700" v="2920"/>
          <ac:spMkLst>
            <pc:docMk/>
            <pc:sldMk cId="2223329680" sldId="324"/>
            <ac:spMk id="32" creationId="{0EE81AD1-E526-F51F-277A-D4DFD2246A3C}"/>
          </ac:spMkLst>
        </pc:spChg>
        <pc:spChg chg="add del mod">
          <ac:chgData name="Gregory Ley" userId="ec94148e-2a44-405b-975b-5b763aa3860b" providerId="ADAL" clId="{B215C872-C749-4CBA-9BA4-45CF754D4955}" dt="2026-05-19T22:28:39.700" v="2921"/>
          <ac:spMkLst>
            <pc:docMk/>
            <pc:sldMk cId="2223329680" sldId="324"/>
            <ac:spMk id="33" creationId="{282E9713-8286-77D7-97E0-F13106832EBA}"/>
          </ac:spMkLst>
        </pc:spChg>
        <pc:spChg chg="del">
          <ac:chgData name="Gregory Ley" userId="ec94148e-2a44-405b-975b-5b763aa3860b" providerId="ADAL" clId="{B215C872-C749-4CBA-9BA4-45CF754D4955}" dt="2026-05-19T22:28:39.700" v="2922"/>
          <ac:spMkLst>
            <pc:docMk/>
            <pc:sldMk cId="2223329680" sldId="324"/>
            <ac:spMk id="34" creationId="{AB5004B0-2092-8B8F-D3AD-6B3EE497042F}"/>
          </ac:spMkLst>
        </pc:spChg>
        <pc:spChg chg="del">
          <ac:chgData name="Gregory Ley" userId="ec94148e-2a44-405b-975b-5b763aa3860b" providerId="ADAL" clId="{B215C872-C749-4CBA-9BA4-45CF754D4955}" dt="2026-05-19T22:28:39.700" v="2923"/>
          <ac:spMkLst>
            <pc:docMk/>
            <pc:sldMk cId="2223329680" sldId="324"/>
            <ac:spMk id="35" creationId="{92F53476-C04B-322E-7389-062E097F56F5}"/>
          </ac:spMkLst>
        </pc:spChg>
        <pc:spChg chg="del">
          <ac:chgData name="Gregory Ley" userId="ec94148e-2a44-405b-975b-5b763aa3860b" providerId="ADAL" clId="{B215C872-C749-4CBA-9BA4-45CF754D4955}" dt="2026-05-19T22:28:39.700" v="2924"/>
          <ac:spMkLst>
            <pc:docMk/>
            <pc:sldMk cId="2223329680" sldId="324"/>
            <ac:spMk id="36" creationId="{E1A6E6DE-8C9F-8671-A7C7-8BD3550D7A44}"/>
          </ac:spMkLst>
        </pc:spChg>
        <pc:spChg chg="del">
          <ac:chgData name="Gregory Ley" userId="ec94148e-2a44-405b-975b-5b763aa3860b" providerId="ADAL" clId="{B215C872-C749-4CBA-9BA4-45CF754D4955}" dt="2026-05-19T22:28:39.700" v="2925"/>
          <ac:spMkLst>
            <pc:docMk/>
            <pc:sldMk cId="2223329680" sldId="324"/>
            <ac:spMk id="37" creationId="{548C287D-66BD-A91A-1967-FBAB18D377A9}"/>
          </ac:spMkLst>
        </pc:spChg>
        <pc:spChg chg="del">
          <ac:chgData name="Gregory Ley" userId="ec94148e-2a44-405b-975b-5b763aa3860b" providerId="ADAL" clId="{B215C872-C749-4CBA-9BA4-45CF754D4955}" dt="2026-05-19T22:28:39.700" v="2926"/>
          <ac:spMkLst>
            <pc:docMk/>
            <pc:sldMk cId="2223329680" sldId="324"/>
            <ac:spMk id="38" creationId="{71497EAC-6BA4-18DD-41B6-95DAAD7FB6CF}"/>
          </ac:spMkLst>
        </pc:spChg>
        <pc:spChg chg="del">
          <ac:chgData name="Gregory Ley" userId="ec94148e-2a44-405b-975b-5b763aa3860b" providerId="ADAL" clId="{B215C872-C749-4CBA-9BA4-45CF754D4955}" dt="2026-05-19T22:28:39.700" v="2927"/>
          <ac:spMkLst>
            <pc:docMk/>
            <pc:sldMk cId="2223329680" sldId="324"/>
            <ac:spMk id="39" creationId="{00FBB430-3B81-423C-68D0-74AA135E5575}"/>
          </ac:spMkLst>
        </pc:spChg>
        <pc:spChg chg="del">
          <ac:chgData name="Gregory Ley" userId="ec94148e-2a44-405b-975b-5b763aa3860b" providerId="ADAL" clId="{B215C872-C749-4CBA-9BA4-45CF754D4955}" dt="2026-05-19T22:28:39.700" v="2928"/>
          <ac:spMkLst>
            <pc:docMk/>
            <pc:sldMk cId="2223329680" sldId="324"/>
            <ac:spMk id="40" creationId="{4B6CAF5F-99DB-E517-2F24-13DFC8EC1A95}"/>
          </ac:spMkLst>
        </pc:spChg>
        <pc:spChg chg="add del mod">
          <ac:chgData name="Gregory Ley" userId="ec94148e-2a44-405b-975b-5b763aa3860b" providerId="ADAL" clId="{B215C872-C749-4CBA-9BA4-45CF754D4955}" dt="2026-05-19T22:28:39.700" v="2929"/>
          <ac:spMkLst>
            <pc:docMk/>
            <pc:sldMk cId="2223329680" sldId="324"/>
            <ac:spMk id="41" creationId="{3373D2C9-A8A7-D2D9-72F8-24B24889790C}"/>
          </ac:spMkLst>
        </pc:spChg>
        <pc:spChg chg="add del mod">
          <ac:chgData name="Gregory Ley" userId="ec94148e-2a44-405b-975b-5b763aa3860b" providerId="ADAL" clId="{B215C872-C749-4CBA-9BA4-45CF754D4955}" dt="2026-05-19T22:28:39.700" v="2930"/>
          <ac:spMkLst>
            <pc:docMk/>
            <pc:sldMk cId="2223329680" sldId="324"/>
            <ac:spMk id="42" creationId="{DBE15214-00C1-4679-C505-C00A78CAA2A2}"/>
          </ac:spMkLst>
        </pc:spChg>
        <pc:spChg chg="add mod">
          <ac:chgData name="Gregory Ley" userId="ec94148e-2a44-405b-975b-5b763aa3860b" providerId="ADAL" clId="{B215C872-C749-4CBA-9BA4-45CF754D4955}" dt="2026-05-19T22:28:53.151" v="2941"/>
          <ac:spMkLst>
            <pc:docMk/>
            <pc:sldMk cId="2223329680" sldId="324"/>
            <ac:spMk id="43" creationId="{D1EB8FD8-679D-4D11-83B4-7CAF28D440DF}"/>
          </ac:spMkLst>
        </pc:spChg>
        <pc:spChg chg="add mod">
          <ac:chgData name="Gregory Ley" userId="ec94148e-2a44-405b-975b-5b763aa3860b" providerId="ADAL" clId="{B215C872-C749-4CBA-9BA4-45CF754D4955}" dt="2026-05-19T22:28:53.159" v="2945"/>
          <ac:spMkLst>
            <pc:docMk/>
            <pc:sldMk cId="2223329680" sldId="324"/>
            <ac:spMk id="44" creationId="{5C1E09A7-3322-406C-80A1-E1101542E3CA}"/>
          </ac:spMkLst>
        </pc:spChg>
        <pc:spChg chg="add del mod">
          <ac:chgData name="Gregory Ley" userId="ec94148e-2a44-405b-975b-5b763aa3860b" providerId="ADAL" clId="{B215C872-C749-4CBA-9BA4-45CF754D4955}" dt="2026-05-19T22:32:34.793" v="2954"/>
          <ac:spMkLst>
            <pc:docMk/>
            <pc:sldMk cId="2223329680" sldId="324"/>
            <ac:spMk id="45" creationId="{8F8D46E9-D246-42B7-BFB9-4145AF5D5615}"/>
          </ac:spMkLst>
        </pc:spChg>
        <pc:spChg chg="add del mod">
          <ac:chgData name="Gregory Ley" userId="ec94148e-2a44-405b-975b-5b763aa3860b" providerId="ADAL" clId="{B215C872-C749-4CBA-9BA4-45CF754D4955}" dt="2026-05-19T22:32:34.802" v="2955"/>
          <ac:spMkLst>
            <pc:docMk/>
            <pc:sldMk cId="2223329680" sldId="324"/>
            <ac:spMk id="46" creationId="{D5506C14-6407-44AD-BF1E-67D0AFE1DD07}"/>
          </ac:spMkLst>
        </pc:spChg>
        <pc:spChg chg="add del mod">
          <ac:chgData name="Gregory Ley" userId="ec94148e-2a44-405b-975b-5b763aa3860b" providerId="ADAL" clId="{B215C872-C749-4CBA-9BA4-45CF754D4955}" dt="2026-05-19T22:33:54.220" v="2959"/>
          <ac:spMkLst>
            <pc:docMk/>
            <pc:sldMk cId="2223329680" sldId="324"/>
            <ac:spMk id="47" creationId="{30EEAC5D-A661-4109-95BC-14A4C693631F}"/>
          </ac:spMkLst>
        </pc:spChg>
        <pc:spChg chg="add mod">
          <ac:chgData name="Gregory Ley" userId="ec94148e-2a44-405b-975b-5b763aa3860b" providerId="ADAL" clId="{B215C872-C749-4CBA-9BA4-45CF754D4955}" dt="2026-05-19T22:34:16.822" v="2971"/>
          <ac:spMkLst>
            <pc:docMk/>
            <pc:sldMk cId="2223329680" sldId="324"/>
            <ac:spMk id="48" creationId="{12E885FD-DABA-47C3-B569-F567190589ED}"/>
          </ac:spMkLst>
        </pc:spChg>
        <pc:spChg chg="add mod">
          <ac:chgData name="Gregory Ley" userId="ec94148e-2a44-405b-975b-5b763aa3860b" providerId="ADAL" clId="{B215C872-C749-4CBA-9BA4-45CF754D4955}" dt="2026-05-19T22:34:16.839" v="2982"/>
          <ac:spMkLst>
            <pc:docMk/>
            <pc:sldMk cId="2223329680" sldId="324"/>
            <ac:spMk id="49" creationId="{A9F891F6-2739-4376-8D86-B14438F74650}"/>
          </ac:spMkLst>
        </pc:spChg>
        <pc:spChg chg="add mod">
          <ac:chgData name="Gregory Ley" userId="ec94148e-2a44-405b-975b-5b763aa3860b" providerId="ADAL" clId="{B215C872-C749-4CBA-9BA4-45CF754D4955}" dt="2026-05-19T22:34:16.839" v="2990"/>
          <ac:spMkLst>
            <pc:docMk/>
            <pc:sldMk cId="2223329680" sldId="324"/>
            <ac:spMk id="50" creationId="{F55EB830-ABBB-4903-944B-4ED005A6F18D}"/>
          </ac:spMkLst>
        </pc:spChg>
        <pc:spChg chg="add mod">
          <ac:chgData name="Gregory Ley" userId="ec94148e-2a44-405b-975b-5b763aa3860b" providerId="ADAL" clId="{B215C872-C749-4CBA-9BA4-45CF754D4955}" dt="2026-05-19T22:34:16.839" v="2997"/>
          <ac:spMkLst>
            <pc:docMk/>
            <pc:sldMk cId="2223329680" sldId="324"/>
            <ac:spMk id="51" creationId="{64135A7E-9BD8-40D5-87F6-9C30646D7EBC}"/>
          </ac:spMkLst>
        </pc:spChg>
        <pc:spChg chg="add mod">
          <ac:chgData name="Gregory Ley" userId="ec94148e-2a44-405b-975b-5b763aa3860b" providerId="ADAL" clId="{B215C872-C749-4CBA-9BA4-45CF754D4955}" dt="2026-05-19T22:34:16.849" v="3004"/>
          <ac:spMkLst>
            <pc:docMk/>
            <pc:sldMk cId="2223329680" sldId="324"/>
            <ac:spMk id="52" creationId="{360F6CD1-2500-4FBA-B0EE-7C3D4438EF40}"/>
          </ac:spMkLst>
        </pc:spChg>
        <pc:spChg chg="add mod">
          <ac:chgData name="Gregory Ley" userId="ec94148e-2a44-405b-975b-5b763aa3860b" providerId="ADAL" clId="{B215C872-C749-4CBA-9BA4-45CF754D4955}" dt="2026-05-19T22:34:16.856" v="3008"/>
          <ac:spMkLst>
            <pc:docMk/>
            <pc:sldMk cId="2223329680" sldId="324"/>
            <ac:spMk id="53" creationId="{131B0A5F-E5DE-42CF-9285-9C4164D6285F}"/>
          </ac:spMkLst>
        </pc:spChg>
        <pc:spChg chg="add mod">
          <ac:chgData name="Gregory Ley" userId="ec94148e-2a44-405b-975b-5b763aa3860b" providerId="ADAL" clId="{B215C872-C749-4CBA-9BA4-45CF754D4955}" dt="2026-05-19T22:34:16.856" v="3019"/>
          <ac:spMkLst>
            <pc:docMk/>
            <pc:sldMk cId="2223329680" sldId="324"/>
            <ac:spMk id="54" creationId="{D9F6ACD7-7A47-416E-9F50-DC25025049D0}"/>
          </ac:spMkLst>
        </pc:spChg>
        <pc:spChg chg="add mod">
          <ac:chgData name="Gregory Ley" userId="ec94148e-2a44-405b-975b-5b763aa3860b" providerId="ADAL" clId="{B215C872-C749-4CBA-9BA4-45CF754D4955}" dt="2026-05-19T22:34:16.864" v="3027"/>
          <ac:spMkLst>
            <pc:docMk/>
            <pc:sldMk cId="2223329680" sldId="324"/>
            <ac:spMk id="55" creationId="{D35B0E43-FDFE-4DA8-A438-E648711867E6}"/>
          </ac:spMkLst>
        </pc:spChg>
        <pc:spChg chg="add mod">
          <ac:chgData name="Gregory Ley" userId="ec94148e-2a44-405b-975b-5b763aa3860b" providerId="ADAL" clId="{B215C872-C749-4CBA-9BA4-45CF754D4955}" dt="2026-05-19T22:34:16.864" v="3034"/>
          <ac:spMkLst>
            <pc:docMk/>
            <pc:sldMk cId="2223329680" sldId="324"/>
            <ac:spMk id="56" creationId="{6A71E8CC-75DC-4CE2-874E-45AC9F8B2C12}"/>
          </ac:spMkLst>
        </pc:spChg>
        <pc:spChg chg="add mod">
          <ac:chgData name="Gregory Ley" userId="ec94148e-2a44-405b-975b-5b763aa3860b" providerId="ADAL" clId="{B215C872-C749-4CBA-9BA4-45CF754D4955}" dt="2026-05-19T22:34:16.873" v="3041"/>
          <ac:spMkLst>
            <pc:docMk/>
            <pc:sldMk cId="2223329680" sldId="324"/>
            <ac:spMk id="57" creationId="{9E35224F-C3A7-4853-A1E0-08B1F5D487F6}"/>
          </ac:spMkLst>
        </pc:spChg>
        <pc:spChg chg="add mod">
          <ac:chgData name="Gregory Ley" userId="ec94148e-2a44-405b-975b-5b763aa3860b" providerId="ADAL" clId="{B215C872-C749-4CBA-9BA4-45CF754D4955}" dt="2026-05-19T22:34:16.882" v="3045"/>
          <ac:spMkLst>
            <pc:docMk/>
            <pc:sldMk cId="2223329680" sldId="324"/>
            <ac:spMk id="58" creationId="{6D0CCB59-7AB6-47AE-B1ED-49BC84D41564}"/>
          </ac:spMkLst>
        </pc:spChg>
        <pc:spChg chg="add mod">
          <ac:chgData name="Gregory Ley" userId="ec94148e-2a44-405b-975b-5b763aa3860b" providerId="ADAL" clId="{B215C872-C749-4CBA-9BA4-45CF754D4955}" dt="2026-05-19T22:34:16.882" v="3056"/>
          <ac:spMkLst>
            <pc:docMk/>
            <pc:sldMk cId="2223329680" sldId="324"/>
            <ac:spMk id="59" creationId="{0AA9F814-4631-4666-A0DC-1AB88444BAAA}"/>
          </ac:spMkLst>
        </pc:spChg>
        <pc:spChg chg="add mod">
          <ac:chgData name="Gregory Ley" userId="ec94148e-2a44-405b-975b-5b763aa3860b" providerId="ADAL" clId="{B215C872-C749-4CBA-9BA4-45CF754D4955}" dt="2026-05-19T22:34:16.889" v="3064"/>
          <ac:spMkLst>
            <pc:docMk/>
            <pc:sldMk cId="2223329680" sldId="324"/>
            <ac:spMk id="60" creationId="{0AF70992-1F91-4D88-AEA7-BD348866ECB3}"/>
          </ac:spMkLst>
        </pc:spChg>
        <pc:spChg chg="add mod">
          <ac:chgData name="Gregory Ley" userId="ec94148e-2a44-405b-975b-5b763aa3860b" providerId="ADAL" clId="{B215C872-C749-4CBA-9BA4-45CF754D4955}" dt="2026-05-19T22:34:16.889" v="3071"/>
          <ac:spMkLst>
            <pc:docMk/>
            <pc:sldMk cId="2223329680" sldId="324"/>
            <ac:spMk id="61" creationId="{37DE57BC-AAD0-4099-85C7-DD56BCF13B31}"/>
          </ac:spMkLst>
        </pc:spChg>
        <pc:spChg chg="add mod">
          <ac:chgData name="Gregory Ley" userId="ec94148e-2a44-405b-975b-5b763aa3860b" providerId="ADAL" clId="{B215C872-C749-4CBA-9BA4-45CF754D4955}" dt="2026-05-19T22:34:16.900" v="3078"/>
          <ac:spMkLst>
            <pc:docMk/>
            <pc:sldMk cId="2223329680" sldId="324"/>
            <ac:spMk id="62" creationId="{5FB5C1E8-6C46-4D08-BBF3-6B0611A69D10}"/>
          </ac:spMkLst>
        </pc:spChg>
        <pc:spChg chg="add mod">
          <ac:chgData name="Gregory Ley" userId="ec94148e-2a44-405b-975b-5b763aa3860b" providerId="ADAL" clId="{B215C872-C749-4CBA-9BA4-45CF754D4955}" dt="2026-05-19T22:34:16.900" v="3082"/>
          <ac:spMkLst>
            <pc:docMk/>
            <pc:sldMk cId="2223329680" sldId="324"/>
            <ac:spMk id="63" creationId="{5CEE0638-6012-49B5-A8D9-C279AB129973}"/>
          </ac:spMkLst>
        </pc:spChg>
        <pc:spChg chg="add mod">
          <ac:chgData name="Gregory Ley" userId="ec94148e-2a44-405b-975b-5b763aa3860b" providerId="ADAL" clId="{B215C872-C749-4CBA-9BA4-45CF754D4955}" dt="2026-05-19T22:34:16.906" v="3093"/>
          <ac:spMkLst>
            <pc:docMk/>
            <pc:sldMk cId="2223329680" sldId="324"/>
            <ac:spMk id="64" creationId="{03EA19F7-8DB1-443B-858B-195605047332}"/>
          </ac:spMkLst>
        </pc:spChg>
        <pc:spChg chg="add mod">
          <ac:chgData name="Gregory Ley" userId="ec94148e-2a44-405b-975b-5b763aa3860b" providerId="ADAL" clId="{B215C872-C749-4CBA-9BA4-45CF754D4955}" dt="2026-05-19T22:34:16.906" v="3101"/>
          <ac:spMkLst>
            <pc:docMk/>
            <pc:sldMk cId="2223329680" sldId="324"/>
            <ac:spMk id="65" creationId="{55BEBFFF-6E41-44AA-B53D-B44A4C33F5D9}"/>
          </ac:spMkLst>
        </pc:spChg>
        <pc:spChg chg="add mod">
          <ac:chgData name="Gregory Ley" userId="ec94148e-2a44-405b-975b-5b763aa3860b" providerId="ADAL" clId="{B215C872-C749-4CBA-9BA4-45CF754D4955}" dt="2026-05-19T22:34:16.916" v="3108"/>
          <ac:spMkLst>
            <pc:docMk/>
            <pc:sldMk cId="2223329680" sldId="324"/>
            <ac:spMk id="66" creationId="{A2134154-F3CE-4961-B1B9-8905C8CA59FC}"/>
          </ac:spMkLst>
        </pc:spChg>
        <pc:spChg chg="add mod">
          <ac:chgData name="Gregory Ley" userId="ec94148e-2a44-405b-975b-5b763aa3860b" providerId="ADAL" clId="{B215C872-C749-4CBA-9BA4-45CF754D4955}" dt="2026-05-19T22:34:16.916" v="3115"/>
          <ac:spMkLst>
            <pc:docMk/>
            <pc:sldMk cId="2223329680" sldId="324"/>
            <ac:spMk id="67" creationId="{629EFEF3-A500-421D-B4EE-0C0024EF5EBB}"/>
          </ac:spMkLst>
        </pc:spChg>
        <pc:spChg chg="add mod">
          <ac:chgData name="Gregory Ley" userId="ec94148e-2a44-405b-975b-5b763aa3860b" providerId="ADAL" clId="{B215C872-C749-4CBA-9BA4-45CF754D4955}" dt="2026-05-19T22:34:16.916" v="3119"/>
          <ac:spMkLst>
            <pc:docMk/>
            <pc:sldMk cId="2223329680" sldId="324"/>
            <ac:spMk id="68" creationId="{571863DD-469E-411A-90A1-9BFA50E90358}"/>
          </ac:spMkLst>
        </pc:spChg>
        <pc:spChg chg="add mod">
          <ac:chgData name="Gregory Ley" userId="ec94148e-2a44-405b-975b-5b763aa3860b" providerId="ADAL" clId="{B215C872-C749-4CBA-9BA4-45CF754D4955}" dt="2026-05-19T22:34:16.924" v="3130"/>
          <ac:spMkLst>
            <pc:docMk/>
            <pc:sldMk cId="2223329680" sldId="324"/>
            <ac:spMk id="69" creationId="{F3BA17CC-53DE-482A-883F-4F20B7F533F6}"/>
          </ac:spMkLst>
        </pc:spChg>
        <pc:spChg chg="add mod">
          <ac:chgData name="Gregory Ley" userId="ec94148e-2a44-405b-975b-5b763aa3860b" providerId="ADAL" clId="{B215C872-C749-4CBA-9BA4-45CF754D4955}" dt="2026-05-19T22:34:16.924" v="3138"/>
          <ac:spMkLst>
            <pc:docMk/>
            <pc:sldMk cId="2223329680" sldId="324"/>
            <ac:spMk id="70" creationId="{06E5204A-0E61-4BBB-AC7E-12A03B8D5AD8}"/>
          </ac:spMkLst>
        </pc:spChg>
        <pc:spChg chg="add mod">
          <ac:chgData name="Gregory Ley" userId="ec94148e-2a44-405b-975b-5b763aa3860b" providerId="ADAL" clId="{B215C872-C749-4CBA-9BA4-45CF754D4955}" dt="2026-05-19T22:34:16.924" v="3145"/>
          <ac:spMkLst>
            <pc:docMk/>
            <pc:sldMk cId="2223329680" sldId="324"/>
            <ac:spMk id="71" creationId="{D635E56B-6CDE-4EAD-8BB2-21C71D2B0ADC}"/>
          </ac:spMkLst>
        </pc:spChg>
        <pc:spChg chg="add mod">
          <ac:chgData name="Gregory Ley" userId="ec94148e-2a44-405b-975b-5b763aa3860b" providerId="ADAL" clId="{B215C872-C749-4CBA-9BA4-45CF754D4955}" dt="2026-05-19T22:34:16.932" v="3152"/>
          <ac:spMkLst>
            <pc:docMk/>
            <pc:sldMk cId="2223329680" sldId="324"/>
            <ac:spMk id="72" creationId="{361ABA80-B199-4EA4-B78E-9B5E589ECED9}"/>
          </ac:spMkLst>
        </pc:spChg>
        <pc:spChg chg="add mod">
          <ac:chgData name="Gregory Ley" userId="ec94148e-2a44-405b-975b-5b763aa3860b" providerId="ADAL" clId="{B215C872-C749-4CBA-9BA4-45CF754D4955}" dt="2026-05-19T22:34:16.932" v="3156"/>
          <ac:spMkLst>
            <pc:docMk/>
            <pc:sldMk cId="2223329680" sldId="324"/>
            <ac:spMk id="73" creationId="{FE18DEC8-9216-4AE9-8E99-011524B90F93}"/>
          </ac:spMkLst>
        </pc:spChg>
        <pc:spChg chg="add mod">
          <ac:chgData name="Gregory Ley" userId="ec94148e-2a44-405b-975b-5b763aa3860b" providerId="ADAL" clId="{B215C872-C749-4CBA-9BA4-45CF754D4955}" dt="2026-05-19T22:34:16.939" v="3167"/>
          <ac:spMkLst>
            <pc:docMk/>
            <pc:sldMk cId="2223329680" sldId="324"/>
            <ac:spMk id="74" creationId="{C5C5F100-724F-4B1F-A2DE-DADDF792D5C8}"/>
          </ac:spMkLst>
        </pc:spChg>
        <pc:spChg chg="add mod">
          <ac:chgData name="Gregory Ley" userId="ec94148e-2a44-405b-975b-5b763aa3860b" providerId="ADAL" clId="{B215C872-C749-4CBA-9BA4-45CF754D4955}" dt="2026-05-19T22:34:16.939" v="3175"/>
          <ac:spMkLst>
            <pc:docMk/>
            <pc:sldMk cId="2223329680" sldId="324"/>
            <ac:spMk id="75" creationId="{5A273E83-BC9E-4E1F-9ED0-724AC7CD53FF}"/>
          </ac:spMkLst>
        </pc:spChg>
        <pc:spChg chg="add mod">
          <ac:chgData name="Gregory Ley" userId="ec94148e-2a44-405b-975b-5b763aa3860b" providerId="ADAL" clId="{B215C872-C749-4CBA-9BA4-45CF754D4955}" dt="2026-05-19T22:34:16.939" v="3182"/>
          <ac:spMkLst>
            <pc:docMk/>
            <pc:sldMk cId="2223329680" sldId="324"/>
            <ac:spMk id="76" creationId="{EFBC6EA4-0394-4A32-951F-37B27CA95FF2}"/>
          </ac:spMkLst>
        </pc:spChg>
        <pc:spChg chg="add mod">
          <ac:chgData name="Gregory Ley" userId="ec94148e-2a44-405b-975b-5b763aa3860b" providerId="ADAL" clId="{B215C872-C749-4CBA-9BA4-45CF754D4955}" dt="2026-05-19T22:34:16.950" v="3189"/>
          <ac:spMkLst>
            <pc:docMk/>
            <pc:sldMk cId="2223329680" sldId="324"/>
            <ac:spMk id="77" creationId="{187B010E-C8BE-49FD-A884-1605E2A70497}"/>
          </ac:spMkLst>
        </pc:spChg>
        <pc:spChg chg="add mod">
          <ac:chgData name="Gregory Ley" userId="ec94148e-2a44-405b-975b-5b763aa3860b" providerId="ADAL" clId="{B215C872-C749-4CBA-9BA4-45CF754D4955}" dt="2026-05-19T22:34:16.952" v="3193"/>
          <ac:spMkLst>
            <pc:docMk/>
            <pc:sldMk cId="2223329680" sldId="324"/>
            <ac:spMk id="78" creationId="{609556D7-6948-4D34-9487-7309F98D4DBE}"/>
          </ac:spMkLst>
        </pc:spChg>
        <pc:spChg chg="add mod">
          <ac:chgData name="Gregory Ley" userId="ec94148e-2a44-405b-975b-5b763aa3860b" providerId="ADAL" clId="{B215C872-C749-4CBA-9BA4-45CF754D4955}" dt="2026-05-19T22:34:16.955" v="3204"/>
          <ac:spMkLst>
            <pc:docMk/>
            <pc:sldMk cId="2223329680" sldId="324"/>
            <ac:spMk id="79" creationId="{16D2CB4D-DFEE-4826-BBAC-C667C71AD542}"/>
          </ac:spMkLst>
        </pc:spChg>
        <pc:spChg chg="add mod">
          <ac:chgData name="Gregory Ley" userId="ec94148e-2a44-405b-975b-5b763aa3860b" providerId="ADAL" clId="{B215C872-C749-4CBA-9BA4-45CF754D4955}" dt="2026-05-19T22:34:16.958" v="3212"/>
          <ac:spMkLst>
            <pc:docMk/>
            <pc:sldMk cId="2223329680" sldId="324"/>
            <ac:spMk id="80" creationId="{5564916C-000F-402D-95DB-92E48A4DFE63}"/>
          </ac:spMkLst>
        </pc:spChg>
        <pc:spChg chg="add mod">
          <ac:chgData name="Gregory Ley" userId="ec94148e-2a44-405b-975b-5b763aa3860b" providerId="ADAL" clId="{B215C872-C749-4CBA-9BA4-45CF754D4955}" dt="2026-05-19T22:34:16.958" v="3219"/>
          <ac:spMkLst>
            <pc:docMk/>
            <pc:sldMk cId="2223329680" sldId="324"/>
            <ac:spMk id="81" creationId="{7D40AC06-B951-4951-9DD5-713C54A4DF64}"/>
          </ac:spMkLst>
        </pc:spChg>
        <pc:spChg chg="add mod">
          <ac:chgData name="Gregory Ley" userId="ec94148e-2a44-405b-975b-5b763aa3860b" providerId="ADAL" clId="{B215C872-C749-4CBA-9BA4-45CF754D4955}" dt="2026-05-19T22:34:16.963" v="3226"/>
          <ac:spMkLst>
            <pc:docMk/>
            <pc:sldMk cId="2223329680" sldId="324"/>
            <ac:spMk id="82" creationId="{4821D044-584F-4EB9-A797-5EF0751BC5C0}"/>
          </ac:spMkLst>
        </pc:spChg>
      </pc:sldChg>
      <pc:sldChg chg="addSp modSp del mod">
        <pc:chgData name="Gregory Ley" userId="ec94148e-2a44-405b-975b-5b763aa3860b" providerId="ADAL" clId="{B215C872-C749-4CBA-9BA4-45CF754D4955}" dt="2026-05-20T02:22:13.760" v="7307" actId="47"/>
        <pc:sldMkLst>
          <pc:docMk/>
          <pc:sldMk cId="3785522418" sldId="325"/>
        </pc:sldMkLst>
        <pc:spChg chg="mod">
          <ac:chgData name="Gregory Ley" userId="ec94148e-2a44-405b-975b-5b763aa3860b" providerId="ADAL" clId="{B215C872-C749-4CBA-9BA4-45CF754D4955}" dt="2026-05-19T22:24:49.800" v="2891" actId="20577"/>
          <ac:spMkLst>
            <pc:docMk/>
            <pc:sldMk cId="3785522418" sldId="325"/>
            <ac:spMk id="5" creationId="{8FFFDF13-D703-567B-A828-ACB90A5C282B}"/>
          </ac:spMkLst>
        </pc:spChg>
        <pc:spChg chg="add mod">
          <ac:chgData name="Gregory Ley" userId="ec94148e-2a44-405b-975b-5b763aa3860b" providerId="ADAL" clId="{B215C872-C749-4CBA-9BA4-45CF754D4955}" dt="2026-05-19T22:20:54.614" v="2479" actId="571"/>
          <ac:spMkLst>
            <pc:docMk/>
            <pc:sldMk cId="3785522418" sldId="325"/>
            <ac:spMk id="6" creationId="{FB73BD4F-9E9A-78DC-ABFE-290515F622B5}"/>
          </ac:spMkLst>
        </pc:spChg>
        <pc:spChg chg="mod">
          <ac:chgData name="Gregory Ley" userId="ec94148e-2a44-405b-975b-5b763aa3860b" providerId="ADAL" clId="{B215C872-C749-4CBA-9BA4-45CF754D4955}" dt="2026-05-19T22:25:02.056" v="2892" actId="1076"/>
          <ac:spMkLst>
            <pc:docMk/>
            <pc:sldMk cId="3785522418" sldId="325"/>
            <ac:spMk id="7" creationId="{B92DBAB2-6B2A-FA37-0E57-39AA1417866B}"/>
          </ac:spMkLst>
        </pc:spChg>
        <pc:spChg chg="mod">
          <ac:chgData name="Gregory Ley" userId="ec94148e-2a44-405b-975b-5b763aa3860b" providerId="ADAL" clId="{B215C872-C749-4CBA-9BA4-45CF754D4955}" dt="2026-05-19T22:24:11.948" v="2839" actId="1076"/>
          <ac:spMkLst>
            <pc:docMk/>
            <pc:sldMk cId="3785522418" sldId="325"/>
            <ac:spMk id="8" creationId="{38C7899A-E154-4693-C13D-C3DB82D234FF}"/>
          </ac:spMkLst>
        </pc:spChg>
        <pc:spChg chg="mod">
          <ac:chgData name="Gregory Ley" userId="ec94148e-2a44-405b-975b-5b763aa3860b" providerId="ADAL" clId="{B215C872-C749-4CBA-9BA4-45CF754D4955}" dt="2026-05-19T22:24:11.948" v="2839" actId="1076"/>
          <ac:spMkLst>
            <pc:docMk/>
            <pc:sldMk cId="3785522418" sldId="325"/>
            <ac:spMk id="9" creationId="{30CF76BF-A969-E684-D2A7-D87C5C09E11E}"/>
          </ac:spMkLst>
        </pc:spChg>
        <pc:spChg chg="mod">
          <ac:chgData name="Gregory Ley" userId="ec94148e-2a44-405b-975b-5b763aa3860b" providerId="ADAL" clId="{B215C872-C749-4CBA-9BA4-45CF754D4955}" dt="2026-05-19T22:21:08.158" v="2480" actId="1076"/>
          <ac:spMkLst>
            <pc:docMk/>
            <pc:sldMk cId="3785522418" sldId="325"/>
            <ac:spMk id="12" creationId="{AC2B92C7-BC5E-4A88-0B72-4C23BDCC5038}"/>
          </ac:spMkLst>
        </pc:spChg>
        <pc:spChg chg="add mod">
          <ac:chgData name="Gregory Ley" userId="ec94148e-2a44-405b-975b-5b763aa3860b" providerId="ADAL" clId="{B215C872-C749-4CBA-9BA4-45CF754D4955}" dt="2026-05-19T22:20:54.614" v="2479" actId="571"/>
          <ac:spMkLst>
            <pc:docMk/>
            <pc:sldMk cId="3785522418" sldId="325"/>
            <ac:spMk id="13" creationId="{B4713584-4B63-2440-F5AC-41E5D94951C5}"/>
          </ac:spMkLst>
        </pc:spChg>
        <pc:spChg chg="mod">
          <ac:chgData name="Gregory Ley" userId="ec94148e-2a44-405b-975b-5b763aa3860b" providerId="ADAL" clId="{B215C872-C749-4CBA-9BA4-45CF754D4955}" dt="2026-05-19T22:21:17.920" v="2482" actId="14100"/>
          <ac:spMkLst>
            <pc:docMk/>
            <pc:sldMk cId="3785522418" sldId="325"/>
            <ac:spMk id="15" creationId="{F9D2E834-783E-F767-0935-BFB944514700}"/>
          </ac:spMkLst>
        </pc:spChg>
        <pc:spChg chg="mod">
          <ac:chgData name="Gregory Ley" userId="ec94148e-2a44-405b-975b-5b763aa3860b" providerId="ADAL" clId="{B215C872-C749-4CBA-9BA4-45CF754D4955}" dt="2026-05-19T22:24:11.948" v="2839" actId="1076"/>
          <ac:spMkLst>
            <pc:docMk/>
            <pc:sldMk cId="3785522418" sldId="325"/>
            <ac:spMk id="16" creationId="{872A6A7B-5AE1-5952-8FF3-8E9B7A8EAC22}"/>
          </ac:spMkLst>
        </pc:spChg>
        <pc:spChg chg="mod">
          <ac:chgData name="Gregory Ley" userId="ec94148e-2a44-405b-975b-5b763aa3860b" providerId="ADAL" clId="{B215C872-C749-4CBA-9BA4-45CF754D4955}" dt="2026-05-19T22:24:11.948" v="2839" actId="1076"/>
          <ac:spMkLst>
            <pc:docMk/>
            <pc:sldMk cId="3785522418" sldId="325"/>
            <ac:spMk id="17" creationId="{F209DE28-0969-6A23-0A8A-FF9011FE06A3}"/>
          </ac:spMkLst>
        </pc:spChg>
        <pc:picChg chg="mod">
          <ac:chgData name="Gregory Ley" userId="ec94148e-2a44-405b-975b-5b763aa3860b" providerId="ADAL" clId="{B215C872-C749-4CBA-9BA4-45CF754D4955}" dt="2026-05-19T22:20:35.278" v="2477" actId="1036"/>
          <ac:picMkLst>
            <pc:docMk/>
            <pc:sldMk cId="3785522418" sldId="325"/>
            <ac:picMk id="10" creationId="{653B5F8E-B778-4712-03E7-5C74AF8E2CA1}"/>
          </ac:picMkLst>
        </pc:picChg>
        <pc:picChg chg="mod">
          <ac:chgData name="Gregory Ley" userId="ec94148e-2a44-405b-975b-5b763aa3860b" providerId="ADAL" clId="{B215C872-C749-4CBA-9BA4-45CF754D4955}" dt="2026-05-19T22:24:11.948" v="2839" actId="1076"/>
          <ac:picMkLst>
            <pc:docMk/>
            <pc:sldMk cId="3785522418" sldId="325"/>
            <ac:picMk id="11" creationId="{2420A550-2AA4-780C-B4FE-17586647EF93}"/>
          </ac:picMkLst>
        </pc:picChg>
        <pc:picChg chg="add mod">
          <ac:chgData name="Gregory Ley" userId="ec94148e-2a44-405b-975b-5b763aa3860b" providerId="ADAL" clId="{B215C872-C749-4CBA-9BA4-45CF754D4955}" dt="2026-05-19T22:20:54.614" v="2479" actId="571"/>
          <ac:picMkLst>
            <pc:docMk/>
            <pc:sldMk cId="3785522418" sldId="325"/>
            <ac:picMk id="14" creationId="{13C9E95F-2A54-E9F5-0BD0-D1AFB884701B}"/>
          </ac:picMkLst>
        </pc:picChg>
        <pc:picChg chg="mod">
          <ac:chgData name="Gregory Ley" userId="ec94148e-2a44-405b-975b-5b763aa3860b" providerId="ADAL" clId="{B215C872-C749-4CBA-9BA4-45CF754D4955}" dt="2026-05-19T22:21:08.158" v="2480" actId="1076"/>
          <ac:picMkLst>
            <pc:docMk/>
            <pc:sldMk cId="3785522418" sldId="325"/>
            <ac:picMk id="18" creationId="{9977C2FB-E57E-01D0-9F1A-3FAEC1374BB2}"/>
          </ac:picMkLst>
        </pc:picChg>
        <pc:picChg chg="mod">
          <ac:chgData name="Gregory Ley" userId="ec94148e-2a44-405b-975b-5b763aa3860b" providerId="ADAL" clId="{B215C872-C749-4CBA-9BA4-45CF754D4955}" dt="2026-05-19T22:24:11.948" v="2839" actId="1076"/>
          <ac:picMkLst>
            <pc:docMk/>
            <pc:sldMk cId="3785522418" sldId="325"/>
            <ac:picMk id="19" creationId="{62E38EF8-1E30-5722-12E5-FE81C2991C72}"/>
          </ac:picMkLst>
        </pc:picChg>
        <pc:picChg chg="add mod">
          <ac:chgData name="Gregory Ley" userId="ec94148e-2a44-405b-975b-5b763aa3860b" providerId="ADAL" clId="{B215C872-C749-4CBA-9BA4-45CF754D4955}" dt="2026-05-19T22:20:54.614" v="2479" actId="571"/>
          <ac:picMkLst>
            <pc:docMk/>
            <pc:sldMk cId="3785522418" sldId="325"/>
            <ac:picMk id="20" creationId="{4FE46392-F85D-DA3A-7CD1-A191264FD400}"/>
          </ac:picMkLst>
        </pc:picChg>
      </pc:sldChg>
      <pc:sldChg chg="delSp modSp del mod">
        <pc:chgData name="Gregory Ley" userId="ec94148e-2a44-405b-975b-5b763aa3860b" providerId="ADAL" clId="{B215C872-C749-4CBA-9BA4-45CF754D4955}" dt="2026-05-20T01:58:20.946" v="6411"/>
        <pc:sldMkLst>
          <pc:docMk/>
          <pc:sldMk cId="910834486" sldId="327"/>
        </pc:sldMkLst>
        <pc:spChg chg="del">
          <ac:chgData name="Gregory Ley" userId="ec94148e-2a44-405b-975b-5b763aa3860b" providerId="ADAL" clId="{B215C872-C749-4CBA-9BA4-45CF754D4955}" dt="2026-05-20T01:58:09.808" v="6409"/>
          <ac:spMkLst>
            <pc:docMk/>
            <pc:sldMk cId="910834486" sldId="327"/>
            <ac:spMk id="2" creationId="{4EC84F51-7187-17E0-F356-F29F32C96E17}"/>
          </ac:spMkLst>
        </pc:spChg>
        <pc:spChg chg="del">
          <ac:chgData name="Gregory Ley" userId="ec94148e-2a44-405b-975b-5b763aa3860b" providerId="ADAL" clId="{B215C872-C749-4CBA-9BA4-45CF754D4955}" dt="2026-05-20T01:58:09.775" v="6383"/>
          <ac:spMkLst>
            <pc:docMk/>
            <pc:sldMk cId="910834486" sldId="327"/>
            <ac:spMk id="36" creationId="{0D31A56D-741B-C8A9-F4D8-8A864296F04C}"/>
          </ac:spMkLst>
        </pc:spChg>
        <pc:spChg chg="del">
          <ac:chgData name="Gregory Ley" userId="ec94148e-2a44-405b-975b-5b763aa3860b" providerId="ADAL" clId="{B215C872-C749-4CBA-9BA4-45CF754D4955}" dt="2026-05-20T01:58:09.779" v="6384"/>
          <ac:spMkLst>
            <pc:docMk/>
            <pc:sldMk cId="910834486" sldId="327"/>
            <ac:spMk id="37" creationId="{CD26AAF4-6DAC-9360-4272-FF40412A4897}"/>
          </ac:spMkLst>
        </pc:spChg>
        <pc:spChg chg="del">
          <ac:chgData name="Gregory Ley" userId="ec94148e-2a44-405b-975b-5b763aa3860b" providerId="ADAL" clId="{B215C872-C749-4CBA-9BA4-45CF754D4955}" dt="2026-05-20T01:58:09.788" v="6385"/>
          <ac:spMkLst>
            <pc:docMk/>
            <pc:sldMk cId="910834486" sldId="327"/>
            <ac:spMk id="38" creationId="{88D94E7E-B277-65C0-48E9-D79E84E01BA5}"/>
          </ac:spMkLst>
        </pc:spChg>
        <pc:spChg chg="del">
          <ac:chgData name="Gregory Ley" userId="ec94148e-2a44-405b-975b-5b763aa3860b" providerId="ADAL" clId="{B215C872-C749-4CBA-9BA4-45CF754D4955}" dt="2026-05-20T01:58:09.788" v="6386"/>
          <ac:spMkLst>
            <pc:docMk/>
            <pc:sldMk cId="910834486" sldId="327"/>
            <ac:spMk id="39" creationId="{71A70FE2-C3A3-3740-41DF-86A0A5EC467E}"/>
          </ac:spMkLst>
        </pc:spChg>
        <pc:spChg chg="del">
          <ac:chgData name="Gregory Ley" userId="ec94148e-2a44-405b-975b-5b763aa3860b" providerId="ADAL" clId="{B215C872-C749-4CBA-9BA4-45CF754D4955}" dt="2026-05-20T01:58:09.792" v="6387"/>
          <ac:spMkLst>
            <pc:docMk/>
            <pc:sldMk cId="910834486" sldId="327"/>
            <ac:spMk id="40" creationId="{7D799C86-E505-09D8-0B48-37AFF3971439}"/>
          </ac:spMkLst>
        </pc:spChg>
        <pc:spChg chg="del mod">
          <ac:chgData name="Gregory Ley" userId="ec94148e-2a44-405b-975b-5b763aa3860b" providerId="ADAL" clId="{B215C872-C749-4CBA-9BA4-45CF754D4955}" dt="2026-05-20T01:58:09.793" v="6388"/>
          <ac:spMkLst>
            <pc:docMk/>
            <pc:sldMk cId="910834486" sldId="327"/>
            <ac:spMk id="41" creationId="{88618B7F-3115-DFF2-4691-ECE931B86DAB}"/>
          </ac:spMkLst>
        </pc:spChg>
        <pc:spChg chg="del">
          <ac:chgData name="Gregory Ley" userId="ec94148e-2a44-405b-975b-5b763aa3860b" providerId="ADAL" clId="{B215C872-C749-4CBA-9BA4-45CF754D4955}" dt="2026-05-20T01:58:09.795" v="6389"/>
          <ac:spMkLst>
            <pc:docMk/>
            <pc:sldMk cId="910834486" sldId="327"/>
            <ac:spMk id="42" creationId="{A7324BF0-7052-16D6-E175-C58E2157EE59}"/>
          </ac:spMkLst>
        </pc:spChg>
        <pc:spChg chg="del">
          <ac:chgData name="Gregory Ley" userId="ec94148e-2a44-405b-975b-5b763aa3860b" providerId="ADAL" clId="{B215C872-C749-4CBA-9BA4-45CF754D4955}" dt="2026-05-20T01:58:09.795" v="6390"/>
          <ac:spMkLst>
            <pc:docMk/>
            <pc:sldMk cId="910834486" sldId="327"/>
            <ac:spMk id="43" creationId="{F82FDD84-3493-0EC2-D001-2B8A8BA0A6A7}"/>
          </ac:spMkLst>
        </pc:spChg>
        <pc:spChg chg="del">
          <ac:chgData name="Gregory Ley" userId="ec94148e-2a44-405b-975b-5b763aa3860b" providerId="ADAL" clId="{B215C872-C749-4CBA-9BA4-45CF754D4955}" dt="2026-05-20T01:58:09.795" v="6391"/>
          <ac:spMkLst>
            <pc:docMk/>
            <pc:sldMk cId="910834486" sldId="327"/>
            <ac:spMk id="44" creationId="{780AE56C-4657-E2D5-3419-8E4891524FCC}"/>
          </ac:spMkLst>
        </pc:spChg>
        <pc:spChg chg="del">
          <ac:chgData name="Gregory Ley" userId="ec94148e-2a44-405b-975b-5b763aa3860b" providerId="ADAL" clId="{B215C872-C749-4CBA-9BA4-45CF754D4955}" dt="2026-05-20T01:58:09.795" v="6392"/>
          <ac:spMkLst>
            <pc:docMk/>
            <pc:sldMk cId="910834486" sldId="327"/>
            <ac:spMk id="45" creationId="{5F463B18-0302-5D27-4FBE-CFB14052FA9C}"/>
          </ac:spMkLst>
        </pc:spChg>
        <pc:spChg chg="del">
          <ac:chgData name="Gregory Ley" userId="ec94148e-2a44-405b-975b-5b763aa3860b" providerId="ADAL" clId="{B215C872-C749-4CBA-9BA4-45CF754D4955}" dt="2026-05-20T01:58:09.795" v="6393"/>
          <ac:spMkLst>
            <pc:docMk/>
            <pc:sldMk cId="910834486" sldId="327"/>
            <ac:spMk id="46" creationId="{F099AE3C-F974-A642-1632-0822B42E70A9}"/>
          </ac:spMkLst>
        </pc:spChg>
        <pc:spChg chg="del">
          <ac:chgData name="Gregory Ley" userId="ec94148e-2a44-405b-975b-5b763aa3860b" providerId="ADAL" clId="{B215C872-C749-4CBA-9BA4-45CF754D4955}" dt="2026-05-20T01:58:09.795" v="6394"/>
          <ac:spMkLst>
            <pc:docMk/>
            <pc:sldMk cId="910834486" sldId="327"/>
            <ac:spMk id="47" creationId="{B97ECB4D-0709-D2DF-B706-0518507D91C5}"/>
          </ac:spMkLst>
        </pc:spChg>
        <pc:spChg chg="del">
          <ac:chgData name="Gregory Ley" userId="ec94148e-2a44-405b-975b-5b763aa3860b" providerId="ADAL" clId="{B215C872-C749-4CBA-9BA4-45CF754D4955}" dt="2026-05-20T01:58:09.795" v="6395"/>
          <ac:spMkLst>
            <pc:docMk/>
            <pc:sldMk cId="910834486" sldId="327"/>
            <ac:spMk id="48" creationId="{2340AC75-40D7-B85F-77FA-40A6FDF5AF98}"/>
          </ac:spMkLst>
        </pc:spChg>
        <pc:spChg chg="del">
          <ac:chgData name="Gregory Ley" userId="ec94148e-2a44-405b-975b-5b763aa3860b" providerId="ADAL" clId="{B215C872-C749-4CBA-9BA4-45CF754D4955}" dt="2026-05-20T01:58:09.795" v="6396"/>
          <ac:spMkLst>
            <pc:docMk/>
            <pc:sldMk cId="910834486" sldId="327"/>
            <ac:spMk id="49" creationId="{DC8386F0-8375-2CC7-A0B7-AEC9E06CCC58}"/>
          </ac:spMkLst>
        </pc:spChg>
        <pc:spChg chg="del">
          <ac:chgData name="Gregory Ley" userId="ec94148e-2a44-405b-975b-5b763aa3860b" providerId="ADAL" clId="{B215C872-C749-4CBA-9BA4-45CF754D4955}" dt="2026-05-20T01:58:09.803" v="6397"/>
          <ac:spMkLst>
            <pc:docMk/>
            <pc:sldMk cId="910834486" sldId="327"/>
            <ac:spMk id="50" creationId="{DE87082B-EA6C-7324-723F-A10F1472B9BA}"/>
          </ac:spMkLst>
        </pc:spChg>
        <pc:spChg chg="del">
          <ac:chgData name="Gregory Ley" userId="ec94148e-2a44-405b-975b-5b763aa3860b" providerId="ADAL" clId="{B215C872-C749-4CBA-9BA4-45CF754D4955}" dt="2026-05-20T01:58:09.803" v="6398"/>
          <ac:spMkLst>
            <pc:docMk/>
            <pc:sldMk cId="910834486" sldId="327"/>
            <ac:spMk id="51" creationId="{25A74EB9-B053-F446-4622-798DE066BBF0}"/>
          </ac:spMkLst>
        </pc:spChg>
        <pc:spChg chg="del">
          <ac:chgData name="Gregory Ley" userId="ec94148e-2a44-405b-975b-5b763aa3860b" providerId="ADAL" clId="{B215C872-C749-4CBA-9BA4-45CF754D4955}" dt="2026-05-20T01:58:09.803" v="6399"/>
          <ac:spMkLst>
            <pc:docMk/>
            <pc:sldMk cId="910834486" sldId="327"/>
            <ac:spMk id="52" creationId="{33ED3643-C8BF-47C0-EC78-3AE832D6F5B6}"/>
          </ac:spMkLst>
        </pc:spChg>
        <pc:spChg chg="del">
          <ac:chgData name="Gregory Ley" userId="ec94148e-2a44-405b-975b-5b763aa3860b" providerId="ADAL" clId="{B215C872-C749-4CBA-9BA4-45CF754D4955}" dt="2026-05-20T01:58:09.803" v="6400"/>
          <ac:spMkLst>
            <pc:docMk/>
            <pc:sldMk cId="910834486" sldId="327"/>
            <ac:spMk id="53" creationId="{87364EC4-D78B-01B8-F1D1-799800CC9B39}"/>
          </ac:spMkLst>
        </pc:spChg>
        <pc:spChg chg="del">
          <ac:chgData name="Gregory Ley" userId="ec94148e-2a44-405b-975b-5b763aa3860b" providerId="ADAL" clId="{B215C872-C749-4CBA-9BA4-45CF754D4955}" dt="2026-05-20T01:58:09.803" v="6401"/>
          <ac:spMkLst>
            <pc:docMk/>
            <pc:sldMk cId="910834486" sldId="327"/>
            <ac:spMk id="54" creationId="{391CE370-4E5B-6866-DB64-56944B3AB4DA}"/>
          </ac:spMkLst>
        </pc:spChg>
        <pc:spChg chg="del">
          <ac:chgData name="Gregory Ley" userId="ec94148e-2a44-405b-975b-5b763aa3860b" providerId="ADAL" clId="{B215C872-C749-4CBA-9BA4-45CF754D4955}" dt="2026-05-20T01:58:09.803" v="6402"/>
          <ac:spMkLst>
            <pc:docMk/>
            <pc:sldMk cId="910834486" sldId="327"/>
            <ac:spMk id="55" creationId="{F9D04A94-3762-D0CB-851F-EB86CEF45341}"/>
          </ac:spMkLst>
        </pc:spChg>
        <pc:spChg chg="del">
          <ac:chgData name="Gregory Ley" userId="ec94148e-2a44-405b-975b-5b763aa3860b" providerId="ADAL" clId="{B215C872-C749-4CBA-9BA4-45CF754D4955}" dt="2026-05-20T01:58:09.803" v="6403"/>
          <ac:spMkLst>
            <pc:docMk/>
            <pc:sldMk cId="910834486" sldId="327"/>
            <ac:spMk id="56" creationId="{DFC908CB-BE55-01E0-ED18-9AC901B29FB9}"/>
          </ac:spMkLst>
        </pc:spChg>
        <pc:spChg chg="del">
          <ac:chgData name="Gregory Ley" userId="ec94148e-2a44-405b-975b-5b763aa3860b" providerId="ADAL" clId="{B215C872-C749-4CBA-9BA4-45CF754D4955}" dt="2026-05-20T01:58:09.803" v="6404"/>
          <ac:spMkLst>
            <pc:docMk/>
            <pc:sldMk cId="910834486" sldId="327"/>
            <ac:spMk id="57" creationId="{B8FE427E-13CB-379C-574E-665D27F5A70A}"/>
          </ac:spMkLst>
        </pc:spChg>
        <pc:spChg chg="del">
          <ac:chgData name="Gregory Ley" userId="ec94148e-2a44-405b-975b-5b763aa3860b" providerId="ADAL" clId="{B215C872-C749-4CBA-9BA4-45CF754D4955}" dt="2026-05-20T01:58:09.803" v="6405"/>
          <ac:spMkLst>
            <pc:docMk/>
            <pc:sldMk cId="910834486" sldId="327"/>
            <ac:spMk id="58" creationId="{AA6D6804-6C0A-8913-E53E-3247FAD7EB61}"/>
          </ac:spMkLst>
        </pc:spChg>
        <pc:spChg chg="del">
          <ac:chgData name="Gregory Ley" userId="ec94148e-2a44-405b-975b-5b763aa3860b" providerId="ADAL" clId="{B215C872-C749-4CBA-9BA4-45CF754D4955}" dt="2026-05-20T01:58:09.803" v="6406"/>
          <ac:spMkLst>
            <pc:docMk/>
            <pc:sldMk cId="910834486" sldId="327"/>
            <ac:spMk id="59" creationId="{7B0220EC-221A-DFF2-7687-66FD28DA2DBC}"/>
          </ac:spMkLst>
        </pc:spChg>
        <pc:spChg chg="del">
          <ac:chgData name="Gregory Ley" userId="ec94148e-2a44-405b-975b-5b763aa3860b" providerId="ADAL" clId="{B215C872-C749-4CBA-9BA4-45CF754D4955}" dt="2026-05-20T01:58:09.803" v="6407"/>
          <ac:spMkLst>
            <pc:docMk/>
            <pc:sldMk cId="910834486" sldId="327"/>
            <ac:spMk id="60" creationId="{59F7930E-C79B-0782-16F5-A874218B173C}"/>
          </ac:spMkLst>
        </pc:spChg>
        <pc:spChg chg="del">
          <ac:chgData name="Gregory Ley" userId="ec94148e-2a44-405b-975b-5b763aa3860b" providerId="ADAL" clId="{B215C872-C749-4CBA-9BA4-45CF754D4955}" dt="2026-05-20T01:58:09.808" v="6408"/>
          <ac:spMkLst>
            <pc:docMk/>
            <pc:sldMk cId="910834486" sldId="327"/>
            <ac:spMk id="61" creationId="{FAED254A-045E-562C-33B9-0DE3CA08EB46}"/>
          </ac:spMkLst>
        </pc:spChg>
      </pc:sldChg>
      <pc:sldChg chg="addSp delSp modSp mod modCm">
        <pc:chgData name="Gregory Ley" userId="ec94148e-2a44-405b-975b-5b763aa3860b" providerId="ADAL" clId="{B215C872-C749-4CBA-9BA4-45CF754D4955}" dt="2026-05-20T09:33:57.557" v="10092" actId="20577"/>
        <pc:sldMkLst>
          <pc:docMk/>
          <pc:sldMk cId="1438571717" sldId="328"/>
        </pc:sldMkLst>
        <pc:spChg chg="mod">
          <ac:chgData name="Gregory Ley" userId="ec94148e-2a44-405b-975b-5b763aa3860b" providerId="ADAL" clId="{B215C872-C749-4CBA-9BA4-45CF754D4955}" dt="2026-05-20T09:18:56.229" v="9148" actId="1076"/>
          <ac:spMkLst>
            <pc:docMk/>
            <pc:sldMk cId="1438571717" sldId="328"/>
            <ac:spMk id="7" creationId="{3C04BA00-BC34-96EB-B087-E40908443E96}"/>
          </ac:spMkLst>
        </pc:spChg>
        <pc:spChg chg="mod">
          <ac:chgData name="Gregory Ley" userId="ec94148e-2a44-405b-975b-5b763aa3860b" providerId="ADAL" clId="{B215C872-C749-4CBA-9BA4-45CF754D4955}" dt="2026-05-20T09:16:45.018" v="9056" actId="20577"/>
          <ac:spMkLst>
            <pc:docMk/>
            <pc:sldMk cId="1438571717" sldId="328"/>
            <ac:spMk id="10" creationId="{F2831AAD-26B1-7B73-197F-03ED319DF784}"/>
          </ac:spMkLst>
        </pc:spChg>
        <pc:spChg chg="mod">
          <ac:chgData name="Gregory Ley" userId="ec94148e-2a44-405b-975b-5b763aa3860b" providerId="ADAL" clId="{B215C872-C749-4CBA-9BA4-45CF754D4955}" dt="2026-05-20T09:20:22.720" v="9407" actId="1076"/>
          <ac:spMkLst>
            <pc:docMk/>
            <pc:sldMk cId="1438571717" sldId="328"/>
            <ac:spMk id="14" creationId="{C4FAF684-61F1-F0A3-95DA-80B7CE070976}"/>
          </ac:spMkLst>
        </pc:spChg>
        <pc:spChg chg="mod">
          <ac:chgData name="Gregory Ley" userId="ec94148e-2a44-405b-975b-5b763aa3860b" providerId="ADAL" clId="{B215C872-C749-4CBA-9BA4-45CF754D4955}" dt="2026-05-20T02:00:22.457" v="6791" actId="20577"/>
          <ac:spMkLst>
            <pc:docMk/>
            <pc:sldMk cId="1438571717" sldId="328"/>
            <ac:spMk id="17" creationId="{561F3F3F-AB27-4ADF-3032-031FDB1CBC1E}"/>
          </ac:spMkLst>
        </pc:spChg>
        <pc:spChg chg="mod">
          <ac:chgData name="Gregory Ley" userId="ec94148e-2a44-405b-975b-5b763aa3860b" providerId="ADAL" clId="{B215C872-C749-4CBA-9BA4-45CF754D4955}" dt="2026-05-20T09:20:53.800" v="9466" actId="20577"/>
          <ac:spMkLst>
            <pc:docMk/>
            <pc:sldMk cId="1438571717" sldId="328"/>
            <ac:spMk id="20" creationId="{58F5ADD4-D199-9C2C-DC12-9F52FEDEAA6D}"/>
          </ac:spMkLst>
        </pc:spChg>
        <pc:spChg chg="del">
          <ac:chgData name="Gregory Ley" userId="ec94148e-2a44-405b-975b-5b763aa3860b" providerId="ADAL" clId="{B215C872-C749-4CBA-9BA4-45CF754D4955}" dt="2026-05-20T02:00:53.304" v="6818" actId="478"/>
          <ac:spMkLst>
            <pc:docMk/>
            <pc:sldMk cId="1438571717" sldId="328"/>
            <ac:spMk id="21" creationId="{9DB88368-C1BD-346E-4854-9417372CED0A}"/>
          </ac:spMkLst>
        </pc:spChg>
        <pc:spChg chg="del">
          <ac:chgData name="Gregory Ley" userId="ec94148e-2a44-405b-975b-5b763aa3860b" providerId="ADAL" clId="{B215C872-C749-4CBA-9BA4-45CF754D4955}" dt="2026-05-20T09:18:52.476" v="9147" actId="478"/>
          <ac:spMkLst>
            <pc:docMk/>
            <pc:sldMk cId="1438571717" sldId="328"/>
            <ac:spMk id="22" creationId="{24535F1B-C311-32FD-8C98-381E47C79CD7}"/>
          </ac:spMkLst>
        </pc:spChg>
        <pc:spChg chg="add mod">
          <ac:chgData name="Gregory Ley" userId="ec94148e-2a44-405b-975b-5b763aa3860b" providerId="ADAL" clId="{B215C872-C749-4CBA-9BA4-45CF754D4955}" dt="2026-05-20T09:33:57.557" v="10092" actId="20577"/>
          <ac:spMkLst>
            <pc:docMk/>
            <pc:sldMk cId="1438571717" sldId="328"/>
            <ac:spMk id="23" creationId="{9AE4F8F7-8AD2-D7FD-ACFA-07C3FDD83062}"/>
          </ac:spMkLst>
        </pc:spChg>
        <pc:spChg chg="mod">
          <ac:chgData name="Gregory Ley" userId="ec94148e-2a44-405b-975b-5b763aa3860b" providerId="ADAL" clId="{B215C872-C749-4CBA-9BA4-45CF754D4955}" dt="2026-05-20T09:17:26.917" v="9133" actId="1076"/>
          <ac:spMkLst>
            <pc:docMk/>
            <pc:sldMk cId="1438571717" sldId="328"/>
            <ac:spMk id="25" creationId="{FEFF3E3E-4CD8-02D9-6DC5-970C1C214C6F}"/>
          </ac:spMkLst>
        </pc:spChg>
        <pc:spChg chg="mod">
          <ac:chgData name="Gregory Ley" userId="ec94148e-2a44-405b-975b-5b763aa3860b" providerId="ADAL" clId="{B215C872-C749-4CBA-9BA4-45CF754D4955}" dt="2026-05-20T09:17:37.635" v="9146" actId="27636"/>
          <ac:spMkLst>
            <pc:docMk/>
            <pc:sldMk cId="1438571717" sldId="328"/>
            <ac:spMk id="27" creationId="{47024946-A748-F9AE-890B-95A44EDD311D}"/>
          </ac:spMkLst>
        </pc:spChg>
        <pc:extLst>
          <p:ext xmlns:p="http://schemas.openxmlformats.org/presentationml/2006/main" uri="{D6D511B9-2390-475A-947B-AFAB55BFBCF1}">
            <pc226:cmChg xmlns:pc226="http://schemas.microsoft.com/office/powerpoint/2022/06/main/command" chg="mod">
              <pc226:chgData name="Gregory Ley" userId="ec94148e-2a44-405b-975b-5b763aa3860b" providerId="ADAL" clId="{B215C872-C749-4CBA-9BA4-45CF754D4955}" dt="2026-05-20T09:20:53.800" v="9466" actId="20577"/>
              <pc2:cmMkLst xmlns:pc2="http://schemas.microsoft.com/office/powerpoint/2019/9/main/command">
                <pc:docMk/>
                <pc:sldMk cId="1438571717" sldId="328"/>
                <pc2:cmMk id="{2134E169-A245-465E-B3F6-95397CDA8225}"/>
              </pc2:cmMkLst>
            </pc226:cmChg>
            <pc226:cmChg xmlns:pc226="http://schemas.microsoft.com/office/powerpoint/2022/06/main/command" chg="mod">
              <pc226:chgData name="Gregory Ley" userId="ec94148e-2a44-405b-975b-5b763aa3860b" providerId="ADAL" clId="{B215C872-C749-4CBA-9BA4-45CF754D4955}" dt="2026-05-20T09:16:06.361" v="9011" actId="20577"/>
              <pc2:cmMkLst xmlns:pc2="http://schemas.microsoft.com/office/powerpoint/2019/9/main/command">
                <pc:docMk/>
                <pc:sldMk cId="1438571717" sldId="328"/>
                <pc2:cmMk id="{EBAE4179-E0A8-4B77-8AEB-2A3AEE7C2B23}"/>
              </pc2:cmMkLst>
            </pc226:cmChg>
            <pc226:cmChg xmlns:pc226="http://schemas.microsoft.com/office/powerpoint/2022/06/main/command" chg="mod">
              <pc226:chgData name="Gregory Ley" userId="ec94148e-2a44-405b-975b-5b763aa3860b" providerId="ADAL" clId="{B215C872-C749-4CBA-9BA4-45CF754D4955}" dt="2026-05-20T09:17:24.138" v="9132" actId="20577"/>
              <pc2:cmMkLst xmlns:pc2="http://schemas.microsoft.com/office/powerpoint/2019/9/main/command">
                <pc:docMk/>
                <pc:sldMk cId="1438571717" sldId="328"/>
                <pc2:cmMk id="{B83051F1-60C1-49C5-89A6-9E911E838468}"/>
              </pc2:cmMkLst>
            </pc226:cmChg>
          </p:ext>
        </pc:extLst>
      </pc:sldChg>
      <pc:sldChg chg="del">
        <pc:chgData name="Gregory Ley" userId="ec94148e-2a44-405b-975b-5b763aa3860b" providerId="ADAL" clId="{B215C872-C749-4CBA-9BA4-45CF754D4955}" dt="2026-05-20T02:01:59.740" v="6889" actId="47"/>
        <pc:sldMkLst>
          <pc:docMk/>
          <pc:sldMk cId="2234964998" sldId="329"/>
        </pc:sldMkLst>
      </pc:sldChg>
      <pc:sldChg chg="delSp modSp mod">
        <pc:chgData name="Gregory Ley" userId="ec94148e-2a44-405b-975b-5b763aa3860b" providerId="ADAL" clId="{B215C872-C749-4CBA-9BA4-45CF754D4955}" dt="2026-05-20T09:34:40.895" v="10096" actId="14100"/>
        <pc:sldMkLst>
          <pc:docMk/>
          <pc:sldMk cId="1770657278" sldId="330"/>
        </pc:sldMkLst>
        <pc:spChg chg="mod">
          <ac:chgData name="Gregory Ley" userId="ec94148e-2a44-405b-975b-5b763aa3860b" providerId="ADAL" clId="{B215C872-C749-4CBA-9BA4-45CF754D4955}" dt="2026-05-20T09:34:26.424" v="10093" actId="1076"/>
          <ac:spMkLst>
            <pc:docMk/>
            <pc:sldMk cId="1770657278" sldId="330"/>
            <ac:spMk id="6" creationId="{58CC8A6F-149A-C665-083C-E6CCE3DD1CD2}"/>
          </ac:spMkLst>
        </pc:spChg>
        <pc:spChg chg="mod">
          <ac:chgData name="Gregory Ley" userId="ec94148e-2a44-405b-975b-5b763aa3860b" providerId="ADAL" clId="{B215C872-C749-4CBA-9BA4-45CF754D4955}" dt="2026-05-20T09:34:26.424" v="10093" actId="1076"/>
          <ac:spMkLst>
            <pc:docMk/>
            <pc:sldMk cId="1770657278" sldId="330"/>
            <ac:spMk id="9" creationId="{33E68964-DA35-B02D-30AE-DBF72DB93CAD}"/>
          </ac:spMkLst>
        </pc:spChg>
        <pc:spChg chg="mod">
          <ac:chgData name="Gregory Ley" userId="ec94148e-2a44-405b-975b-5b763aa3860b" providerId="ADAL" clId="{B215C872-C749-4CBA-9BA4-45CF754D4955}" dt="2026-05-20T09:34:26.424" v="10093" actId="1076"/>
          <ac:spMkLst>
            <pc:docMk/>
            <pc:sldMk cId="1770657278" sldId="330"/>
            <ac:spMk id="10" creationId="{2BE9968D-AF29-23FE-3953-888C07FF14E3}"/>
          </ac:spMkLst>
        </pc:spChg>
        <pc:spChg chg="mod">
          <ac:chgData name="Gregory Ley" userId="ec94148e-2a44-405b-975b-5b763aa3860b" providerId="ADAL" clId="{B215C872-C749-4CBA-9BA4-45CF754D4955}" dt="2026-05-20T09:34:26.424" v="10093" actId="1076"/>
          <ac:spMkLst>
            <pc:docMk/>
            <pc:sldMk cId="1770657278" sldId="330"/>
            <ac:spMk id="11" creationId="{EECF1609-DCBA-3205-B578-EC5511778C60}"/>
          </ac:spMkLst>
        </pc:spChg>
        <pc:spChg chg="del">
          <ac:chgData name="Gregory Ley" userId="ec94148e-2a44-405b-975b-5b763aa3860b" providerId="ADAL" clId="{B215C872-C749-4CBA-9BA4-45CF754D4955}" dt="2026-05-20T09:05:00.687" v="8019" actId="478"/>
          <ac:spMkLst>
            <pc:docMk/>
            <pc:sldMk cId="1770657278" sldId="330"/>
            <ac:spMk id="13" creationId="{7D64CB9A-0312-D7F3-8789-6A0560DA6270}"/>
          </ac:spMkLst>
        </pc:spChg>
        <pc:spChg chg="mod">
          <ac:chgData name="Gregory Ley" userId="ec94148e-2a44-405b-975b-5b763aa3860b" providerId="ADAL" clId="{B215C872-C749-4CBA-9BA4-45CF754D4955}" dt="2026-05-20T09:34:40.895" v="10096" actId="14100"/>
          <ac:spMkLst>
            <pc:docMk/>
            <pc:sldMk cId="1770657278" sldId="330"/>
            <ac:spMk id="15" creationId="{D6344A1D-F3A9-FE20-7F7D-51B315D4CA0F}"/>
          </ac:spMkLst>
        </pc:spChg>
        <pc:spChg chg="mod">
          <ac:chgData name="Gregory Ley" userId="ec94148e-2a44-405b-975b-5b763aa3860b" providerId="ADAL" clId="{B215C872-C749-4CBA-9BA4-45CF754D4955}" dt="2026-05-20T09:34:26.424" v="10093" actId="1076"/>
          <ac:spMkLst>
            <pc:docMk/>
            <pc:sldMk cId="1770657278" sldId="330"/>
            <ac:spMk id="16" creationId="{A5E43C97-D6ED-48DC-739D-D89224807EED}"/>
          </ac:spMkLst>
        </pc:spChg>
        <pc:spChg chg="mod">
          <ac:chgData name="Gregory Ley" userId="ec94148e-2a44-405b-975b-5b763aa3860b" providerId="ADAL" clId="{B215C872-C749-4CBA-9BA4-45CF754D4955}" dt="2026-05-20T09:34:26.424" v="10093" actId="1076"/>
          <ac:spMkLst>
            <pc:docMk/>
            <pc:sldMk cId="1770657278" sldId="330"/>
            <ac:spMk id="17" creationId="{56DE8909-A7FF-AF96-BCEA-677CC5ABFEBC}"/>
          </ac:spMkLst>
        </pc:spChg>
        <pc:spChg chg="mod">
          <ac:chgData name="Gregory Ley" userId="ec94148e-2a44-405b-975b-5b763aa3860b" providerId="ADAL" clId="{B215C872-C749-4CBA-9BA4-45CF754D4955}" dt="2026-05-20T09:34:26.424" v="10093" actId="1076"/>
          <ac:spMkLst>
            <pc:docMk/>
            <pc:sldMk cId="1770657278" sldId="330"/>
            <ac:spMk id="18" creationId="{868434C4-C9AF-590C-A41D-B33CEC7BAE33}"/>
          </ac:spMkLst>
        </pc:spChg>
        <pc:spChg chg="mod">
          <ac:chgData name="Gregory Ley" userId="ec94148e-2a44-405b-975b-5b763aa3860b" providerId="ADAL" clId="{B215C872-C749-4CBA-9BA4-45CF754D4955}" dt="2026-05-20T09:34:26.424" v="10093" actId="1076"/>
          <ac:spMkLst>
            <pc:docMk/>
            <pc:sldMk cId="1770657278" sldId="330"/>
            <ac:spMk id="19" creationId="{8E9E1446-317F-4516-4968-F829CE83B553}"/>
          </ac:spMkLst>
        </pc:spChg>
        <pc:spChg chg="mod">
          <ac:chgData name="Gregory Ley" userId="ec94148e-2a44-405b-975b-5b763aa3860b" providerId="ADAL" clId="{B215C872-C749-4CBA-9BA4-45CF754D4955}" dt="2026-05-20T09:34:26.424" v="10093" actId="1076"/>
          <ac:spMkLst>
            <pc:docMk/>
            <pc:sldMk cId="1770657278" sldId="330"/>
            <ac:spMk id="20" creationId="{AB5A483C-C64B-5598-F352-7EDBB4D9049E}"/>
          </ac:spMkLst>
        </pc:spChg>
        <pc:spChg chg="mod">
          <ac:chgData name="Gregory Ley" userId="ec94148e-2a44-405b-975b-5b763aa3860b" providerId="ADAL" clId="{B215C872-C749-4CBA-9BA4-45CF754D4955}" dt="2026-05-20T09:12:36.427" v="8872" actId="20577"/>
          <ac:spMkLst>
            <pc:docMk/>
            <pc:sldMk cId="1770657278" sldId="330"/>
            <ac:spMk id="26" creationId="{CB7D4B17-CB78-CF64-B978-02CA2363DB14}"/>
          </ac:spMkLst>
        </pc:spChg>
        <pc:spChg chg="mod">
          <ac:chgData name="Gregory Ley" userId="ec94148e-2a44-405b-975b-5b763aa3860b" providerId="ADAL" clId="{B215C872-C749-4CBA-9BA4-45CF754D4955}" dt="2026-05-20T09:07:12.859" v="8328" actId="20577"/>
          <ac:spMkLst>
            <pc:docMk/>
            <pc:sldMk cId="1770657278" sldId="330"/>
            <ac:spMk id="27" creationId="{9C3956DB-443C-C25C-9DFE-B1C194D4B807}"/>
          </ac:spMkLst>
        </pc:spChg>
      </pc:sldChg>
      <pc:sldChg chg="del">
        <pc:chgData name="Gregory Ley" userId="ec94148e-2a44-405b-975b-5b763aa3860b" providerId="ADAL" clId="{B215C872-C749-4CBA-9BA4-45CF754D4955}" dt="2026-05-20T02:04:06.807" v="6893"/>
        <pc:sldMkLst>
          <pc:docMk/>
          <pc:sldMk cId="2405823953" sldId="331"/>
        </pc:sldMkLst>
      </pc:sldChg>
      <pc:sldChg chg="del">
        <pc:chgData name="Gregory Ley" userId="ec94148e-2a44-405b-975b-5b763aa3860b" providerId="ADAL" clId="{B215C872-C749-4CBA-9BA4-45CF754D4955}" dt="2026-05-20T02:02:22.136" v="6890" actId="47"/>
        <pc:sldMkLst>
          <pc:docMk/>
          <pc:sldMk cId="2949695984" sldId="332"/>
        </pc:sldMkLst>
      </pc:sldChg>
      <pc:sldChg chg="addSp modSp del mod">
        <pc:chgData name="Gregory Ley" userId="ec94148e-2a44-405b-975b-5b763aa3860b" providerId="ADAL" clId="{B215C872-C749-4CBA-9BA4-45CF754D4955}" dt="2026-05-20T02:18:51.350" v="7297"/>
        <pc:sldMkLst>
          <pc:docMk/>
          <pc:sldMk cId="1073620740" sldId="333"/>
        </pc:sldMkLst>
        <pc:spChg chg="mod">
          <ac:chgData name="Gregory Ley" userId="ec94148e-2a44-405b-975b-5b763aa3860b" providerId="ADAL" clId="{B215C872-C749-4CBA-9BA4-45CF754D4955}" dt="2026-05-20T02:18:00.090" v="7225"/>
          <ac:spMkLst>
            <pc:docMk/>
            <pc:sldMk cId="1073620740" sldId="333"/>
            <ac:spMk id="4" creationId="{CF7B416B-D0A9-4DD1-6FB6-BB0A1F4514C4}"/>
          </ac:spMkLst>
        </pc:spChg>
        <pc:spChg chg="mod">
          <ac:chgData name="Gregory Ley" userId="ec94148e-2a44-405b-975b-5b763aa3860b" providerId="ADAL" clId="{B215C872-C749-4CBA-9BA4-45CF754D4955}" dt="2026-05-20T02:18:00.090" v="7226"/>
          <ac:spMkLst>
            <pc:docMk/>
            <pc:sldMk cId="1073620740" sldId="333"/>
            <ac:spMk id="6" creationId="{6EA3F1E9-C0D5-4468-14E9-736A1ADEC0B1}"/>
          </ac:spMkLst>
        </pc:spChg>
        <pc:spChg chg="mod">
          <ac:chgData name="Gregory Ley" userId="ec94148e-2a44-405b-975b-5b763aa3860b" providerId="ADAL" clId="{B215C872-C749-4CBA-9BA4-45CF754D4955}" dt="2026-05-20T02:18:00.090" v="7227"/>
          <ac:spMkLst>
            <pc:docMk/>
            <pc:sldMk cId="1073620740" sldId="333"/>
            <ac:spMk id="7" creationId="{858694F9-0CEE-D082-B2E8-7CBEFB189C68}"/>
          </ac:spMkLst>
        </pc:spChg>
        <pc:spChg chg="mod">
          <ac:chgData name="Gregory Ley" userId="ec94148e-2a44-405b-975b-5b763aa3860b" providerId="ADAL" clId="{B215C872-C749-4CBA-9BA4-45CF754D4955}" dt="2026-05-20T02:18:00.090" v="7228"/>
          <ac:spMkLst>
            <pc:docMk/>
            <pc:sldMk cId="1073620740" sldId="333"/>
            <ac:spMk id="8" creationId="{F63485B5-7139-E8F4-42E1-FDD03DF15D31}"/>
          </ac:spMkLst>
        </pc:spChg>
        <pc:spChg chg="mod">
          <ac:chgData name="Gregory Ley" userId="ec94148e-2a44-405b-975b-5b763aa3860b" providerId="ADAL" clId="{B215C872-C749-4CBA-9BA4-45CF754D4955}" dt="2026-05-20T02:18:00.090" v="7229"/>
          <ac:spMkLst>
            <pc:docMk/>
            <pc:sldMk cId="1073620740" sldId="333"/>
            <ac:spMk id="9" creationId="{4FFAFC72-C301-5E2A-89AD-FA5BD380F45C}"/>
          </ac:spMkLst>
        </pc:spChg>
        <pc:spChg chg="mod">
          <ac:chgData name="Gregory Ley" userId="ec94148e-2a44-405b-975b-5b763aa3860b" providerId="ADAL" clId="{B215C872-C749-4CBA-9BA4-45CF754D4955}" dt="2026-05-20T02:18:00.090" v="7230"/>
          <ac:spMkLst>
            <pc:docMk/>
            <pc:sldMk cId="1073620740" sldId="333"/>
            <ac:spMk id="10" creationId="{844EF9A6-09A3-C9D2-D83E-A0FA4C49E0B2}"/>
          </ac:spMkLst>
        </pc:spChg>
        <pc:spChg chg="mod">
          <ac:chgData name="Gregory Ley" userId="ec94148e-2a44-405b-975b-5b763aa3860b" providerId="ADAL" clId="{B215C872-C749-4CBA-9BA4-45CF754D4955}" dt="2026-05-20T02:18:00.090" v="7231"/>
          <ac:spMkLst>
            <pc:docMk/>
            <pc:sldMk cId="1073620740" sldId="333"/>
            <ac:spMk id="11" creationId="{81742A8E-A9C9-B8DD-C545-B85595D1D7D9}"/>
          </ac:spMkLst>
        </pc:spChg>
        <pc:spChg chg="mod">
          <ac:chgData name="Gregory Ley" userId="ec94148e-2a44-405b-975b-5b763aa3860b" providerId="ADAL" clId="{B215C872-C749-4CBA-9BA4-45CF754D4955}" dt="2026-05-20T02:18:00.098" v="7232"/>
          <ac:spMkLst>
            <pc:docMk/>
            <pc:sldMk cId="1073620740" sldId="333"/>
            <ac:spMk id="13" creationId="{BDC1E2F6-7C7F-8FA4-08D3-EC409349E272}"/>
          </ac:spMkLst>
        </pc:spChg>
        <pc:spChg chg="mod">
          <ac:chgData name="Gregory Ley" userId="ec94148e-2a44-405b-975b-5b763aa3860b" providerId="ADAL" clId="{B215C872-C749-4CBA-9BA4-45CF754D4955}" dt="2026-05-20T02:18:00.098" v="7233"/>
          <ac:spMkLst>
            <pc:docMk/>
            <pc:sldMk cId="1073620740" sldId="333"/>
            <ac:spMk id="14" creationId="{F6AEACBC-58BB-46FE-828A-B02CA1B989FE}"/>
          </ac:spMkLst>
        </pc:spChg>
        <pc:spChg chg="mod">
          <ac:chgData name="Gregory Ley" userId="ec94148e-2a44-405b-975b-5b763aa3860b" providerId="ADAL" clId="{B215C872-C749-4CBA-9BA4-45CF754D4955}" dt="2026-05-20T02:18:00.099" v="7234"/>
          <ac:spMkLst>
            <pc:docMk/>
            <pc:sldMk cId="1073620740" sldId="333"/>
            <ac:spMk id="15" creationId="{53A38CE5-4BCF-0DF2-ECCC-71FFA29470EE}"/>
          </ac:spMkLst>
        </pc:spChg>
        <pc:spChg chg="mod">
          <ac:chgData name="Gregory Ley" userId="ec94148e-2a44-405b-975b-5b763aa3860b" providerId="ADAL" clId="{B215C872-C749-4CBA-9BA4-45CF754D4955}" dt="2026-05-20T02:18:00.123" v="7295"/>
          <ac:spMkLst>
            <pc:docMk/>
            <pc:sldMk cId="1073620740" sldId="333"/>
            <ac:spMk id="16" creationId="{56C7A2C7-852A-76BA-AD21-4CD28B7BF5DF}"/>
          </ac:spMkLst>
        </pc:spChg>
        <pc:spChg chg="add mod">
          <ac:chgData name="Gregory Ley" userId="ec94148e-2a44-405b-975b-5b763aa3860b" providerId="ADAL" clId="{B215C872-C749-4CBA-9BA4-45CF754D4955}" dt="2026-05-20T02:18:00.102" v="7242"/>
          <ac:spMkLst>
            <pc:docMk/>
            <pc:sldMk cId="1073620740" sldId="333"/>
            <ac:spMk id="17" creationId="{C0003F20-A0FC-49DC-83F3-351311A49CE9}"/>
          </ac:spMkLst>
        </pc:spChg>
        <pc:spChg chg="add mod">
          <ac:chgData name="Gregory Ley" userId="ec94148e-2a44-405b-975b-5b763aa3860b" providerId="ADAL" clId="{B215C872-C749-4CBA-9BA4-45CF754D4955}" dt="2026-05-20T02:18:00.104" v="7249"/>
          <ac:spMkLst>
            <pc:docMk/>
            <pc:sldMk cId="1073620740" sldId="333"/>
            <ac:spMk id="18" creationId="{7C9F8174-F4F3-4CF6-A88A-30FCEE72E459}"/>
          </ac:spMkLst>
        </pc:spChg>
        <pc:spChg chg="add mod">
          <ac:chgData name="Gregory Ley" userId="ec94148e-2a44-405b-975b-5b763aa3860b" providerId="ADAL" clId="{B215C872-C749-4CBA-9BA4-45CF754D4955}" dt="2026-05-20T02:18:00.107" v="7257"/>
          <ac:spMkLst>
            <pc:docMk/>
            <pc:sldMk cId="1073620740" sldId="333"/>
            <ac:spMk id="19" creationId="{30212E1F-789E-4123-B577-A7D04518CD9A}"/>
          </ac:spMkLst>
        </pc:spChg>
        <pc:spChg chg="add mod">
          <ac:chgData name="Gregory Ley" userId="ec94148e-2a44-405b-975b-5b763aa3860b" providerId="ADAL" clId="{B215C872-C749-4CBA-9BA4-45CF754D4955}" dt="2026-05-20T02:18:00.107" v="7264"/>
          <ac:spMkLst>
            <pc:docMk/>
            <pc:sldMk cId="1073620740" sldId="333"/>
            <ac:spMk id="20" creationId="{17EF60AC-29C2-4055-ACDB-2122212B1940}"/>
          </ac:spMkLst>
        </pc:spChg>
        <pc:spChg chg="add mod">
          <ac:chgData name="Gregory Ley" userId="ec94148e-2a44-405b-975b-5b763aa3860b" providerId="ADAL" clId="{B215C872-C749-4CBA-9BA4-45CF754D4955}" dt="2026-05-20T02:18:00.115" v="7272"/>
          <ac:spMkLst>
            <pc:docMk/>
            <pc:sldMk cId="1073620740" sldId="333"/>
            <ac:spMk id="21" creationId="{B26CF1EA-ABB3-437C-8BBF-7829603C88B7}"/>
          </ac:spMkLst>
        </pc:spChg>
        <pc:spChg chg="add mod">
          <ac:chgData name="Gregory Ley" userId="ec94148e-2a44-405b-975b-5b763aa3860b" providerId="ADAL" clId="{B215C872-C749-4CBA-9BA4-45CF754D4955}" dt="2026-05-20T02:18:00.120" v="7279"/>
          <ac:spMkLst>
            <pc:docMk/>
            <pc:sldMk cId="1073620740" sldId="333"/>
            <ac:spMk id="22" creationId="{6015EB9E-9FFD-40FE-B8D2-26DE9E9CF23A}"/>
          </ac:spMkLst>
        </pc:spChg>
        <pc:spChg chg="add mod">
          <ac:chgData name="Gregory Ley" userId="ec94148e-2a44-405b-975b-5b763aa3860b" providerId="ADAL" clId="{B215C872-C749-4CBA-9BA4-45CF754D4955}" dt="2026-05-20T02:18:00.123" v="7287"/>
          <ac:spMkLst>
            <pc:docMk/>
            <pc:sldMk cId="1073620740" sldId="333"/>
            <ac:spMk id="24" creationId="{BCD552B6-AA89-4140-B5CF-AE9B969EE611}"/>
          </ac:spMkLst>
        </pc:spChg>
        <pc:spChg chg="add mod">
          <ac:chgData name="Gregory Ley" userId="ec94148e-2a44-405b-975b-5b763aa3860b" providerId="ADAL" clId="{B215C872-C749-4CBA-9BA4-45CF754D4955}" dt="2026-05-20T02:18:00.123" v="7294"/>
          <ac:spMkLst>
            <pc:docMk/>
            <pc:sldMk cId="1073620740" sldId="333"/>
            <ac:spMk id="26" creationId="{5FB70F96-6576-453D-B7BF-1492C4B96FFE}"/>
          </ac:spMkLst>
        </pc:spChg>
      </pc:sldChg>
      <pc:sldChg chg="del">
        <pc:chgData name="Gregory Ley" userId="ec94148e-2a44-405b-975b-5b763aa3860b" providerId="ADAL" clId="{B215C872-C749-4CBA-9BA4-45CF754D4955}" dt="2026-05-20T02:02:31.809" v="6891" actId="47"/>
        <pc:sldMkLst>
          <pc:docMk/>
          <pc:sldMk cId="25770957" sldId="334"/>
        </pc:sldMkLst>
      </pc:sldChg>
      <pc:sldChg chg="modSp del mod modCm">
        <pc:chgData name="Gregory Ley" userId="ec94148e-2a44-405b-975b-5b763aa3860b" providerId="ADAL" clId="{B215C872-C749-4CBA-9BA4-45CF754D4955}" dt="2026-05-20T09:37:52.213" v="10134" actId="47"/>
        <pc:sldMkLst>
          <pc:docMk/>
          <pc:sldMk cId="3729010207" sldId="335"/>
        </pc:sldMkLst>
        <pc:spChg chg="mod">
          <ac:chgData name="Gregory Ley" userId="ec94148e-2a44-405b-975b-5b763aa3860b" providerId="ADAL" clId="{B215C872-C749-4CBA-9BA4-45CF754D4955}" dt="2026-05-20T09:36:22.085" v="10133" actId="20577"/>
          <ac:spMkLst>
            <pc:docMk/>
            <pc:sldMk cId="3729010207" sldId="335"/>
            <ac:spMk id="14" creationId="{888EE050-F1B1-0F34-FF60-27857BEC3132}"/>
          </ac:spMkLst>
        </pc:spChg>
        <pc:extLst>
          <p:ext xmlns:p="http://schemas.openxmlformats.org/presentationml/2006/main" uri="{D6D511B9-2390-475A-947B-AFAB55BFBCF1}">
            <pc226:cmChg xmlns:pc226="http://schemas.microsoft.com/office/powerpoint/2022/06/main/command" chg="mod">
              <pc226:chgData name="Gregory Ley" userId="ec94148e-2a44-405b-975b-5b763aa3860b" providerId="ADAL" clId="{B215C872-C749-4CBA-9BA4-45CF754D4955}" dt="2026-05-20T09:36:22.085" v="10133" actId="20577"/>
              <pc2:cmMkLst xmlns:pc2="http://schemas.microsoft.com/office/powerpoint/2019/9/main/command">
                <pc:docMk/>
                <pc:sldMk cId="3729010207" sldId="335"/>
                <pc2:cmMk id="{8F78EC19-9E12-48AD-8138-6EFA5710202A}"/>
              </pc2:cmMkLst>
            </pc226:cmChg>
          </p:ext>
        </pc:extLst>
      </pc:sldChg>
      <pc:sldChg chg="addSp delSp modSp del mod">
        <pc:chgData name="Gregory Ley" userId="ec94148e-2a44-405b-975b-5b763aa3860b" providerId="ADAL" clId="{B215C872-C749-4CBA-9BA4-45CF754D4955}" dt="2026-05-19T22:42:47.041" v="3942"/>
        <pc:sldMkLst>
          <pc:docMk/>
          <pc:sldMk cId="2146784551" sldId="336"/>
        </pc:sldMkLst>
        <pc:spChg chg="del">
          <ac:chgData name="Gregory Ley" userId="ec94148e-2a44-405b-975b-5b763aa3860b" providerId="ADAL" clId="{B215C872-C749-4CBA-9BA4-45CF754D4955}" dt="2026-05-19T22:41:54.461" v="3649"/>
          <ac:spMkLst>
            <pc:docMk/>
            <pc:sldMk cId="2146784551" sldId="336"/>
            <ac:spMk id="2" creationId="{81725B66-0A8E-FBC0-7942-ADEE1183BAF4}"/>
          </ac:spMkLst>
        </pc:spChg>
        <pc:spChg chg="add del mod">
          <ac:chgData name="Gregory Ley" userId="ec94148e-2a44-405b-975b-5b763aa3860b" providerId="ADAL" clId="{B215C872-C749-4CBA-9BA4-45CF754D4955}" dt="2026-05-19T22:41:54.461" v="3650"/>
          <ac:spMkLst>
            <pc:docMk/>
            <pc:sldMk cId="2146784551" sldId="336"/>
            <ac:spMk id="4" creationId="{055535A3-FB18-ECC2-1B84-BD6ED45032ED}"/>
          </ac:spMkLst>
        </pc:spChg>
        <pc:spChg chg="del">
          <ac:chgData name="Gregory Ley" userId="ec94148e-2a44-405b-975b-5b763aa3860b" providerId="ADAL" clId="{B215C872-C749-4CBA-9BA4-45CF754D4955}" dt="2026-05-19T22:41:54.461" v="3651"/>
          <ac:spMkLst>
            <pc:docMk/>
            <pc:sldMk cId="2146784551" sldId="336"/>
            <ac:spMk id="6" creationId="{359D4CAF-40CC-1CB3-252B-237DCCF0806D}"/>
          </ac:spMkLst>
        </pc:spChg>
        <pc:spChg chg="add del mod">
          <ac:chgData name="Gregory Ley" userId="ec94148e-2a44-405b-975b-5b763aa3860b" providerId="ADAL" clId="{B215C872-C749-4CBA-9BA4-45CF754D4955}" dt="2026-05-19T22:41:54.461" v="3652"/>
          <ac:spMkLst>
            <pc:docMk/>
            <pc:sldMk cId="2146784551" sldId="336"/>
            <ac:spMk id="7" creationId="{D02A7096-C8A0-EB1F-5337-8F58DA73BC10}"/>
          </ac:spMkLst>
        </pc:spChg>
        <pc:spChg chg="del">
          <ac:chgData name="Gregory Ley" userId="ec94148e-2a44-405b-975b-5b763aa3860b" providerId="ADAL" clId="{B215C872-C749-4CBA-9BA4-45CF754D4955}" dt="2026-05-19T22:41:54.461" v="3653"/>
          <ac:spMkLst>
            <pc:docMk/>
            <pc:sldMk cId="2146784551" sldId="336"/>
            <ac:spMk id="8" creationId="{DFF88A2F-DD76-F31C-4F13-481BEC7B8DC2}"/>
          </ac:spMkLst>
        </pc:spChg>
        <pc:spChg chg="add del mod">
          <ac:chgData name="Gregory Ley" userId="ec94148e-2a44-405b-975b-5b763aa3860b" providerId="ADAL" clId="{B215C872-C749-4CBA-9BA4-45CF754D4955}" dt="2026-05-19T22:41:54.467" v="3654"/>
          <ac:spMkLst>
            <pc:docMk/>
            <pc:sldMk cId="2146784551" sldId="336"/>
            <ac:spMk id="9" creationId="{444A35A3-8458-2EA7-5C33-A711CD5F2B13}"/>
          </ac:spMkLst>
        </pc:spChg>
        <pc:spChg chg="add del mod">
          <ac:chgData name="Gregory Ley" userId="ec94148e-2a44-405b-975b-5b763aa3860b" providerId="ADAL" clId="{B215C872-C749-4CBA-9BA4-45CF754D4955}" dt="2026-05-19T22:41:54.467" v="3655"/>
          <ac:spMkLst>
            <pc:docMk/>
            <pc:sldMk cId="2146784551" sldId="336"/>
            <ac:spMk id="10" creationId="{27E5AB90-42EC-ECAD-3DCB-443ECF6C1B0A}"/>
          </ac:spMkLst>
        </pc:spChg>
        <pc:spChg chg="add del mod">
          <ac:chgData name="Gregory Ley" userId="ec94148e-2a44-405b-975b-5b763aa3860b" providerId="ADAL" clId="{B215C872-C749-4CBA-9BA4-45CF754D4955}" dt="2026-05-19T22:41:54.467" v="3656"/>
          <ac:spMkLst>
            <pc:docMk/>
            <pc:sldMk cId="2146784551" sldId="336"/>
            <ac:spMk id="11" creationId="{94CEF1D8-35FD-BACB-C257-842DDE2BA720}"/>
          </ac:spMkLst>
        </pc:spChg>
        <pc:spChg chg="del">
          <ac:chgData name="Gregory Ley" userId="ec94148e-2a44-405b-975b-5b763aa3860b" providerId="ADAL" clId="{B215C872-C749-4CBA-9BA4-45CF754D4955}" dt="2026-05-19T22:41:54.467" v="3657"/>
          <ac:spMkLst>
            <pc:docMk/>
            <pc:sldMk cId="2146784551" sldId="336"/>
            <ac:spMk id="13" creationId="{767D2A37-2D80-4F5F-07F0-C27EE71C577D}"/>
          </ac:spMkLst>
        </pc:spChg>
        <pc:spChg chg="del">
          <ac:chgData name="Gregory Ley" userId="ec94148e-2a44-405b-975b-5b763aa3860b" providerId="ADAL" clId="{B215C872-C749-4CBA-9BA4-45CF754D4955}" dt="2026-05-19T22:41:54.467" v="3658"/>
          <ac:spMkLst>
            <pc:docMk/>
            <pc:sldMk cId="2146784551" sldId="336"/>
            <ac:spMk id="14" creationId="{4AAE2C6D-E710-ED6B-2BC7-D522D108E028}"/>
          </ac:spMkLst>
        </pc:spChg>
        <pc:spChg chg="add del mod">
          <ac:chgData name="Gregory Ley" userId="ec94148e-2a44-405b-975b-5b763aa3860b" providerId="ADAL" clId="{B215C872-C749-4CBA-9BA4-45CF754D4955}" dt="2026-05-19T22:41:54.467" v="3659"/>
          <ac:spMkLst>
            <pc:docMk/>
            <pc:sldMk cId="2146784551" sldId="336"/>
            <ac:spMk id="15" creationId="{FB14B5CE-F815-D7F3-D1E2-FEC838FFBA08}"/>
          </ac:spMkLst>
        </pc:spChg>
        <pc:spChg chg="del">
          <ac:chgData name="Gregory Ley" userId="ec94148e-2a44-405b-975b-5b763aa3860b" providerId="ADAL" clId="{B215C872-C749-4CBA-9BA4-45CF754D4955}" dt="2026-05-19T22:41:54.467" v="3660"/>
          <ac:spMkLst>
            <pc:docMk/>
            <pc:sldMk cId="2146784551" sldId="336"/>
            <ac:spMk id="16" creationId="{852C2524-0219-1E35-0DFA-E4B36289A611}"/>
          </ac:spMkLst>
        </pc:spChg>
        <pc:spChg chg="add del mod">
          <ac:chgData name="Gregory Ley" userId="ec94148e-2a44-405b-975b-5b763aa3860b" providerId="ADAL" clId="{B215C872-C749-4CBA-9BA4-45CF754D4955}" dt="2026-05-19T22:41:54.473" v="3661"/>
          <ac:spMkLst>
            <pc:docMk/>
            <pc:sldMk cId="2146784551" sldId="336"/>
            <ac:spMk id="17" creationId="{48A21CCA-7210-94B4-C7EC-B0995EAB51E3}"/>
          </ac:spMkLst>
        </pc:spChg>
        <pc:spChg chg="add del mod">
          <ac:chgData name="Gregory Ley" userId="ec94148e-2a44-405b-975b-5b763aa3860b" providerId="ADAL" clId="{B215C872-C749-4CBA-9BA4-45CF754D4955}" dt="2026-05-19T22:41:54.473" v="3662"/>
          <ac:spMkLst>
            <pc:docMk/>
            <pc:sldMk cId="2146784551" sldId="336"/>
            <ac:spMk id="18" creationId="{B67CFBCD-98BD-6968-5588-130A300CC3DD}"/>
          </ac:spMkLst>
        </pc:spChg>
        <pc:spChg chg="add del mod">
          <ac:chgData name="Gregory Ley" userId="ec94148e-2a44-405b-975b-5b763aa3860b" providerId="ADAL" clId="{B215C872-C749-4CBA-9BA4-45CF754D4955}" dt="2026-05-19T22:41:54.476" v="3663"/>
          <ac:spMkLst>
            <pc:docMk/>
            <pc:sldMk cId="2146784551" sldId="336"/>
            <ac:spMk id="19" creationId="{71A88EE4-5B39-EA90-E8EF-2127BBAF4A1C}"/>
          </ac:spMkLst>
        </pc:spChg>
        <pc:spChg chg="add del mod">
          <ac:chgData name="Gregory Ley" userId="ec94148e-2a44-405b-975b-5b763aa3860b" providerId="ADAL" clId="{B215C872-C749-4CBA-9BA4-45CF754D4955}" dt="2026-05-19T22:41:54.476" v="3664"/>
          <ac:spMkLst>
            <pc:docMk/>
            <pc:sldMk cId="2146784551" sldId="336"/>
            <ac:spMk id="20" creationId="{D82EADC7-8673-4721-7909-672731161D5A}"/>
          </ac:spMkLst>
        </pc:spChg>
        <pc:spChg chg="del">
          <ac:chgData name="Gregory Ley" userId="ec94148e-2a44-405b-975b-5b763aa3860b" providerId="ADAL" clId="{B215C872-C749-4CBA-9BA4-45CF754D4955}" dt="2026-05-19T22:41:54.476" v="3665"/>
          <ac:spMkLst>
            <pc:docMk/>
            <pc:sldMk cId="2146784551" sldId="336"/>
            <ac:spMk id="21" creationId="{317FEB21-8274-8755-766D-360EE300FEB8}"/>
          </ac:spMkLst>
        </pc:spChg>
        <pc:spChg chg="add del mod">
          <ac:chgData name="Gregory Ley" userId="ec94148e-2a44-405b-975b-5b763aa3860b" providerId="ADAL" clId="{B215C872-C749-4CBA-9BA4-45CF754D4955}" dt="2026-05-19T22:41:54.476" v="3666"/>
          <ac:spMkLst>
            <pc:docMk/>
            <pc:sldMk cId="2146784551" sldId="336"/>
            <ac:spMk id="22" creationId="{CD0D4695-2766-E56C-537A-1A4663FA542F}"/>
          </ac:spMkLst>
        </pc:spChg>
        <pc:spChg chg="add mod">
          <ac:chgData name="Gregory Ley" userId="ec94148e-2a44-405b-975b-5b763aa3860b" providerId="ADAL" clId="{B215C872-C749-4CBA-9BA4-45CF754D4955}" dt="2026-05-19T22:42:24.365" v="3677"/>
          <ac:spMkLst>
            <pc:docMk/>
            <pc:sldMk cId="2146784551" sldId="336"/>
            <ac:spMk id="23" creationId="{4939A2C6-07D5-4E47-A8F1-ED38A99E47D2}"/>
          </ac:spMkLst>
        </pc:spChg>
        <pc:spChg chg="add mod">
          <ac:chgData name="Gregory Ley" userId="ec94148e-2a44-405b-975b-5b763aa3860b" providerId="ADAL" clId="{B215C872-C749-4CBA-9BA4-45CF754D4955}" dt="2026-05-19T22:42:24.365" v="3681"/>
          <ac:spMkLst>
            <pc:docMk/>
            <pc:sldMk cId="2146784551" sldId="336"/>
            <ac:spMk id="24" creationId="{6EBFDD1F-C34D-48DA-8D69-4CDFBFA49603}"/>
          </ac:spMkLst>
        </pc:spChg>
        <pc:spChg chg="add mod">
          <ac:chgData name="Gregory Ley" userId="ec94148e-2a44-405b-975b-5b763aa3860b" providerId="ADAL" clId="{B215C872-C749-4CBA-9BA4-45CF754D4955}" dt="2026-05-19T22:42:24.373" v="3685"/>
          <ac:spMkLst>
            <pc:docMk/>
            <pc:sldMk cId="2146784551" sldId="336"/>
            <ac:spMk id="26" creationId="{49A15023-991B-4D99-B8D8-CE32B152F5B8}"/>
          </ac:spMkLst>
        </pc:spChg>
        <pc:spChg chg="add mod">
          <ac:chgData name="Gregory Ley" userId="ec94148e-2a44-405b-975b-5b763aa3860b" providerId="ADAL" clId="{B215C872-C749-4CBA-9BA4-45CF754D4955}" dt="2026-05-19T22:42:24.373" v="3696"/>
          <ac:spMkLst>
            <pc:docMk/>
            <pc:sldMk cId="2146784551" sldId="336"/>
            <ac:spMk id="28" creationId="{EE743F77-732D-4F74-8E31-4024025F5DA6}"/>
          </ac:spMkLst>
        </pc:spChg>
        <pc:spChg chg="add mod">
          <ac:chgData name="Gregory Ley" userId="ec94148e-2a44-405b-975b-5b763aa3860b" providerId="ADAL" clId="{B215C872-C749-4CBA-9BA4-45CF754D4955}" dt="2026-05-19T22:42:24.373" v="3704"/>
          <ac:spMkLst>
            <pc:docMk/>
            <pc:sldMk cId="2146784551" sldId="336"/>
            <ac:spMk id="29" creationId="{CDC4EC95-EAA1-4CC1-8B06-D8EC84723C4B}"/>
          </ac:spMkLst>
        </pc:spChg>
        <pc:spChg chg="add mod">
          <ac:chgData name="Gregory Ley" userId="ec94148e-2a44-405b-975b-5b763aa3860b" providerId="ADAL" clId="{B215C872-C749-4CBA-9BA4-45CF754D4955}" dt="2026-05-19T22:42:24.381" v="3711"/>
          <ac:spMkLst>
            <pc:docMk/>
            <pc:sldMk cId="2146784551" sldId="336"/>
            <ac:spMk id="30" creationId="{74AE0FA4-1161-4831-A988-7076BC8CE61B}"/>
          </ac:spMkLst>
        </pc:spChg>
        <pc:spChg chg="add mod">
          <ac:chgData name="Gregory Ley" userId="ec94148e-2a44-405b-975b-5b763aa3860b" providerId="ADAL" clId="{B215C872-C749-4CBA-9BA4-45CF754D4955}" dt="2026-05-19T22:42:24.385" v="3718"/>
          <ac:spMkLst>
            <pc:docMk/>
            <pc:sldMk cId="2146784551" sldId="336"/>
            <ac:spMk id="31" creationId="{1EB7A525-CA4C-4150-A565-8222D21A7370}"/>
          </ac:spMkLst>
        </pc:spChg>
        <pc:spChg chg="add mod">
          <ac:chgData name="Gregory Ley" userId="ec94148e-2a44-405b-975b-5b763aa3860b" providerId="ADAL" clId="{B215C872-C749-4CBA-9BA4-45CF754D4955}" dt="2026-05-19T22:42:24.387" v="3722"/>
          <ac:spMkLst>
            <pc:docMk/>
            <pc:sldMk cId="2146784551" sldId="336"/>
            <ac:spMk id="32" creationId="{D39051D4-2905-4402-BD65-62C54DFB91DA}"/>
          </ac:spMkLst>
        </pc:spChg>
        <pc:spChg chg="add mod">
          <ac:chgData name="Gregory Ley" userId="ec94148e-2a44-405b-975b-5b763aa3860b" providerId="ADAL" clId="{B215C872-C749-4CBA-9BA4-45CF754D4955}" dt="2026-05-19T22:42:24.389" v="3733"/>
          <ac:spMkLst>
            <pc:docMk/>
            <pc:sldMk cId="2146784551" sldId="336"/>
            <ac:spMk id="33" creationId="{DDB4573F-C250-438D-A0A4-635FF2126AF3}"/>
          </ac:spMkLst>
        </pc:spChg>
        <pc:spChg chg="add mod">
          <ac:chgData name="Gregory Ley" userId="ec94148e-2a44-405b-975b-5b763aa3860b" providerId="ADAL" clId="{B215C872-C749-4CBA-9BA4-45CF754D4955}" dt="2026-05-19T22:42:24.389" v="3741"/>
          <ac:spMkLst>
            <pc:docMk/>
            <pc:sldMk cId="2146784551" sldId="336"/>
            <ac:spMk id="34" creationId="{E704BABA-DE76-47D2-A920-CE2131D2B2E7}"/>
          </ac:spMkLst>
        </pc:spChg>
        <pc:spChg chg="add mod">
          <ac:chgData name="Gregory Ley" userId="ec94148e-2a44-405b-975b-5b763aa3860b" providerId="ADAL" clId="{B215C872-C749-4CBA-9BA4-45CF754D4955}" dt="2026-05-19T22:42:24.398" v="3748"/>
          <ac:spMkLst>
            <pc:docMk/>
            <pc:sldMk cId="2146784551" sldId="336"/>
            <ac:spMk id="35" creationId="{E0BD41CB-77FD-44A4-B883-64F39AD1FB61}"/>
          </ac:spMkLst>
        </pc:spChg>
        <pc:spChg chg="add mod">
          <ac:chgData name="Gregory Ley" userId="ec94148e-2a44-405b-975b-5b763aa3860b" providerId="ADAL" clId="{B215C872-C749-4CBA-9BA4-45CF754D4955}" dt="2026-05-19T22:42:24.398" v="3755"/>
          <ac:spMkLst>
            <pc:docMk/>
            <pc:sldMk cId="2146784551" sldId="336"/>
            <ac:spMk id="36" creationId="{C36C8195-91B7-4DA6-B92A-280AA2FEBD87}"/>
          </ac:spMkLst>
        </pc:spChg>
        <pc:spChg chg="add mod">
          <ac:chgData name="Gregory Ley" userId="ec94148e-2a44-405b-975b-5b763aa3860b" providerId="ADAL" clId="{B215C872-C749-4CBA-9BA4-45CF754D4955}" dt="2026-05-19T22:42:24.408" v="3759"/>
          <ac:spMkLst>
            <pc:docMk/>
            <pc:sldMk cId="2146784551" sldId="336"/>
            <ac:spMk id="37" creationId="{A0914C8C-E08D-425F-A894-6090103B4E1E}"/>
          </ac:spMkLst>
        </pc:spChg>
        <pc:spChg chg="add mod">
          <ac:chgData name="Gregory Ley" userId="ec94148e-2a44-405b-975b-5b763aa3860b" providerId="ADAL" clId="{B215C872-C749-4CBA-9BA4-45CF754D4955}" dt="2026-05-19T22:42:24.415" v="3770"/>
          <ac:spMkLst>
            <pc:docMk/>
            <pc:sldMk cId="2146784551" sldId="336"/>
            <ac:spMk id="38" creationId="{ED43205E-C28E-4F0D-90E3-0FF20A7D1084}"/>
          </ac:spMkLst>
        </pc:spChg>
        <pc:spChg chg="add mod">
          <ac:chgData name="Gregory Ley" userId="ec94148e-2a44-405b-975b-5b763aa3860b" providerId="ADAL" clId="{B215C872-C749-4CBA-9BA4-45CF754D4955}" dt="2026-05-19T22:42:24.415" v="3778"/>
          <ac:spMkLst>
            <pc:docMk/>
            <pc:sldMk cId="2146784551" sldId="336"/>
            <ac:spMk id="39" creationId="{4509D31E-232F-478C-A4A8-94A7E5D3045B}"/>
          </ac:spMkLst>
        </pc:spChg>
        <pc:spChg chg="add mod">
          <ac:chgData name="Gregory Ley" userId="ec94148e-2a44-405b-975b-5b763aa3860b" providerId="ADAL" clId="{B215C872-C749-4CBA-9BA4-45CF754D4955}" dt="2026-05-19T22:42:24.415" v="3785"/>
          <ac:spMkLst>
            <pc:docMk/>
            <pc:sldMk cId="2146784551" sldId="336"/>
            <ac:spMk id="40" creationId="{AD13C71C-C71A-44E6-B8B8-0102D91B7514}"/>
          </ac:spMkLst>
        </pc:spChg>
        <pc:spChg chg="add mod">
          <ac:chgData name="Gregory Ley" userId="ec94148e-2a44-405b-975b-5b763aa3860b" providerId="ADAL" clId="{B215C872-C749-4CBA-9BA4-45CF754D4955}" dt="2026-05-19T22:42:24.423" v="3792"/>
          <ac:spMkLst>
            <pc:docMk/>
            <pc:sldMk cId="2146784551" sldId="336"/>
            <ac:spMk id="41" creationId="{FFB0F6B5-C9FF-4E63-B9C0-75D1EE602E6C}"/>
          </ac:spMkLst>
        </pc:spChg>
        <pc:spChg chg="add mod">
          <ac:chgData name="Gregory Ley" userId="ec94148e-2a44-405b-975b-5b763aa3860b" providerId="ADAL" clId="{B215C872-C749-4CBA-9BA4-45CF754D4955}" dt="2026-05-19T22:42:24.423" v="3796"/>
          <ac:spMkLst>
            <pc:docMk/>
            <pc:sldMk cId="2146784551" sldId="336"/>
            <ac:spMk id="42" creationId="{3803B9CA-0334-4755-85B1-6C5683FD4B45}"/>
          </ac:spMkLst>
        </pc:spChg>
        <pc:spChg chg="add mod">
          <ac:chgData name="Gregory Ley" userId="ec94148e-2a44-405b-975b-5b763aa3860b" providerId="ADAL" clId="{B215C872-C749-4CBA-9BA4-45CF754D4955}" dt="2026-05-19T22:42:24.423" v="3807"/>
          <ac:spMkLst>
            <pc:docMk/>
            <pc:sldMk cId="2146784551" sldId="336"/>
            <ac:spMk id="43" creationId="{38CAAE79-0E51-4443-8966-BA6B014852C4}"/>
          </ac:spMkLst>
        </pc:spChg>
        <pc:spChg chg="add mod">
          <ac:chgData name="Gregory Ley" userId="ec94148e-2a44-405b-975b-5b763aa3860b" providerId="ADAL" clId="{B215C872-C749-4CBA-9BA4-45CF754D4955}" dt="2026-05-19T22:42:24.432" v="3815"/>
          <ac:spMkLst>
            <pc:docMk/>
            <pc:sldMk cId="2146784551" sldId="336"/>
            <ac:spMk id="44" creationId="{F9D1A94B-8A93-4F63-9714-40A89B2A1224}"/>
          </ac:spMkLst>
        </pc:spChg>
        <pc:spChg chg="add mod">
          <ac:chgData name="Gregory Ley" userId="ec94148e-2a44-405b-975b-5b763aa3860b" providerId="ADAL" clId="{B215C872-C749-4CBA-9BA4-45CF754D4955}" dt="2026-05-19T22:42:24.432" v="3822"/>
          <ac:spMkLst>
            <pc:docMk/>
            <pc:sldMk cId="2146784551" sldId="336"/>
            <ac:spMk id="45" creationId="{87E00280-ADE1-482A-B7CC-177D2B44D496}"/>
          </ac:spMkLst>
        </pc:spChg>
        <pc:spChg chg="add mod">
          <ac:chgData name="Gregory Ley" userId="ec94148e-2a44-405b-975b-5b763aa3860b" providerId="ADAL" clId="{B215C872-C749-4CBA-9BA4-45CF754D4955}" dt="2026-05-19T22:42:24.442" v="3829"/>
          <ac:spMkLst>
            <pc:docMk/>
            <pc:sldMk cId="2146784551" sldId="336"/>
            <ac:spMk id="46" creationId="{94F1E1E8-AA42-4BC0-87C8-33CF94171D49}"/>
          </ac:spMkLst>
        </pc:spChg>
        <pc:spChg chg="add mod">
          <ac:chgData name="Gregory Ley" userId="ec94148e-2a44-405b-975b-5b763aa3860b" providerId="ADAL" clId="{B215C872-C749-4CBA-9BA4-45CF754D4955}" dt="2026-05-19T22:42:24.448" v="3833"/>
          <ac:spMkLst>
            <pc:docMk/>
            <pc:sldMk cId="2146784551" sldId="336"/>
            <ac:spMk id="47" creationId="{61349255-5E1B-4008-8F11-3F621BDABAAC}"/>
          </ac:spMkLst>
        </pc:spChg>
        <pc:spChg chg="add mod">
          <ac:chgData name="Gregory Ley" userId="ec94148e-2a44-405b-975b-5b763aa3860b" providerId="ADAL" clId="{B215C872-C749-4CBA-9BA4-45CF754D4955}" dt="2026-05-19T22:42:24.449" v="3844"/>
          <ac:spMkLst>
            <pc:docMk/>
            <pc:sldMk cId="2146784551" sldId="336"/>
            <ac:spMk id="48" creationId="{1C564B26-BEE1-45B8-8E82-77BFDD208D3F}"/>
          </ac:spMkLst>
        </pc:spChg>
        <pc:spChg chg="add mod">
          <ac:chgData name="Gregory Ley" userId="ec94148e-2a44-405b-975b-5b763aa3860b" providerId="ADAL" clId="{B215C872-C749-4CBA-9BA4-45CF754D4955}" dt="2026-05-19T22:42:24.460" v="3852"/>
          <ac:spMkLst>
            <pc:docMk/>
            <pc:sldMk cId="2146784551" sldId="336"/>
            <ac:spMk id="49" creationId="{E6991188-8781-44E3-B88B-B03E48F11790}"/>
          </ac:spMkLst>
        </pc:spChg>
        <pc:spChg chg="add mod">
          <ac:chgData name="Gregory Ley" userId="ec94148e-2a44-405b-975b-5b763aa3860b" providerId="ADAL" clId="{B215C872-C749-4CBA-9BA4-45CF754D4955}" dt="2026-05-19T22:42:24.464" v="3859"/>
          <ac:spMkLst>
            <pc:docMk/>
            <pc:sldMk cId="2146784551" sldId="336"/>
            <ac:spMk id="50" creationId="{C7AA7FC2-334C-4D36-B582-50E010A9B526}"/>
          </ac:spMkLst>
        </pc:spChg>
        <pc:spChg chg="add mod">
          <ac:chgData name="Gregory Ley" userId="ec94148e-2a44-405b-975b-5b763aa3860b" providerId="ADAL" clId="{B215C872-C749-4CBA-9BA4-45CF754D4955}" dt="2026-05-19T22:42:24.473" v="3866"/>
          <ac:spMkLst>
            <pc:docMk/>
            <pc:sldMk cId="2146784551" sldId="336"/>
            <ac:spMk id="51" creationId="{400850B9-0F71-4063-AF9A-22BAB9E2AC2F}"/>
          </ac:spMkLst>
        </pc:spChg>
        <pc:spChg chg="add mod">
          <ac:chgData name="Gregory Ley" userId="ec94148e-2a44-405b-975b-5b763aa3860b" providerId="ADAL" clId="{B215C872-C749-4CBA-9BA4-45CF754D4955}" dt="2026-05-19T22:42:24.473" v="3870"/>
          <ac:spMkLst>
            <pc:docMk/>
            <pc:sldMk cId="2146784551" sldId="336"/>
            <ac:spMk id="52" creationId="{24136EB0-E18D-4A9D-929E-2BE92151A694}"/>
          </ac:spMkLst>
        </pc:spChg>
        <pc:spChg chg="add mod">
          <ac:chgData name="Gregory Ley" userId="ec94148e-2a44-405b-975b-5b763aa3860b" providerId="ADAL" clId="{B215C872-C749-4CBA-9BA4-45CF754D4955}" dt="2026-05-19T22:42:24.482" v="3881"/>
          <ac:spMkLst>
            <pc:docMk/>
            <pc:sldMk cId="2146784551" sldId="336"/>
            <ac:spMk id="53" creationId="{990EC1EC-8A0A-40D0-B864-256EC3D602A0}"/>
          </ac:spMkLst>
        </pc:spChg>
        <pc:spChg chg="add mod">
          <ac:chgData name="Gregory Ley" userId="ec94148e-2a44-405b-975b-5b763aa3860b" providerId="ADAL" clId="{B215C872-C749-4CBA-9BA4-45CF754D4955}" dt="2026-05-19T22:42:24.491" v="3889"/>
          <ac:spMkLst>
            <pc:docMk/>
            <pc:sldMk cId="2146784551" sldId="336"/>
            <ac:spMk id="54" creationId="{987F7991-C251-4D2C-B657-003860A6E913}"/>
          </ac:spMkLst>
        </pc:spChg>
        <pc:spChg chg="add mod">
          <ac:chgData name="Gregory Ley" userId="ec94148e-2a44-405b-975b-5b763aa3860b" providerId="ADAL" clId="{B215C872-C749-4CBA-9BA4-45CF754D4955}" dt="2026-05-19T22:42:24.491" v="3896"/>
          <ac:spMkLst>
            <pc:docMk/>
            <pc:sldMk cId="2146784551" sldId="336"/>
            <ac:spMk id="55" creationId="{8121CE35-DAB3-49B8-ADA6-FC384FB6ADCB}"/>
          </ac:spMkLst>
        </pc:spChg>
        <pc:spChg chg="add mod">
          <ac:chgData name="Gregory Ley" userId="ec94148e-2a44-405b-975b-5b763aa3860b" providerId="ADAL" clId="{B215C872-C749-4CBA-9BA4-45CF754D4955}" dt="2026-05-19T22:42:24.491" v="3903"/>
          <ac:spMkLst>
            <pc:docMk/>
            <pc:sldMk cId="2146784551" sldId="336"/>
            <ac:spMk id="56" creationId="{CF938F90-FB50-465E-8E07-A4D2323F5288}"/>
          </ac:spMkLst>
        </pc:spChg>
        <pc:spChg chg="add mod">
          <ac:chgData name="Gregory Ley" userId="ec94148e-2a44-405b-975b-5b763aa3860b" providerId="ADAL" clId="{B215C872-C749-4CBA-9BA4-45CF754D4955}" dt="2026-05-19T22:42:24.498" v="3907"/>
          <ac:spMkLst>
            <pc:docMk/>
            <pc:sldMk cId="2146784551" sldId="336"/>
            <ac:spMk id="57" creationId="{757EE54A-6185-410D-83B1-37522D94585F}"/>
          </ac:spMkLst>
        </pc:spChg>
        <pc:spChg chg="add mod">
          <ac:chgData name="Gregory Ley" userId="ec94148e-2a44-405b-975b-5b763aa3860b" providerId="ADAL" clId="{B215C872-C749-4CBA-9BA4-45CF754D4955}" dt="2026-05-19T22:42:24.498" v="3918"/>
          <ac:spMkLst>
            <pc:docMk/>
            <pc:sldMk cId="2146784551" sldId="336"/>
            <ac:spMk id="58" creationId="{C71258E4-CAC7-428D-84A6-3E09D486D37B}"/>
          </ac:spMkLst>
        </pc:spChg>
        <pc:spChg chg="add mod">
          <ac:chgData name="Gregory Ley" userId="ec94148e-2a44-405b-975b-5b763aa3860b" providerId="ADAL" clId="{B215C872-C749-4CBA-9BA4-45CF754D4955}" dt="2026-05-19T22:42:24.498" v="3926"/>
          <ac:spMkLst>
            <pc:docMk/>
            <pc:sldMk cId="2146784551" sldId="336"/>
            <ac:spMk id="59" creationId="{C1BA283B-D28F-42DC-A406-752739BBD74E}"/>
          </ac:spMkLst>
        </pc:spChg>
        <pc:spChg chg="add mod">
          <ac:chgData name="Gregory Ley" userId="ec94148e-2a44-405b-975b-5b763aa3860b" providerId="ADAL" clId="{B215C872-C749-4CBA-9BA4-45CF754D4955}" dt="2026-05-19T22:42:24.508" v="3933"/>
          <ac:spMkLst>
            <pc:docMk/>
            <pc:sldMk cId="2146784551" sldId="336"/>
            <ac:spMk id="60" creationId="{4E5F12A9-3A43-438D-9F3E-D7BA3F1DB0FB}"/>
          </ac:spMkLst>
        </pc:spChg>
        <pc:spChg chg="add mod">
          <ac:chgData name="Gregory Ley" userId="ec94148e-2a44-405b-975b-5b763aa3860b" providerId="ADAL" clId="{B215C872-C749-4CBA-9BA4-45CF754D4955}" dt="2026-05-19T22:42:24.515" v="3940"/>
          <ac:spMkLst>
            <pc:docMk/>
            <pc:sldMk cId="2146784551" sldId="336"/>
            <ac:spMk id="61" creationId="{920BA51E-65BB-4B3B-9F09-AD648FCB4E65}"/>
          </ac:spMkLst>
        </pc:spChg>
      </pc:sldChg>
      <pc:sldChg chg="modSp add mod">
        <pc:chgData name="Gregory Ley" userId="ec94148e-2a44-405b-975b-5b763aa3860b" providerId="ADAL" clId="{B215C872-C749-4CBA-9BA4-45CF754D4955}" dt="2026-05-20T09:32:06.461" v="10066" actId="1076"/>
        <pc:sldMkLst>
          <pc:docMk/>
          <pc:sldMk cId="1353632067" sldId="337"/>
        </pc:sldMkLst>
        <pc:spChg chg="mod">
          <ac:chgData name="Gregory Ley" userId="ec94148e-2a44-405b-975b-5b763aa3860b" providerId="ADAL" clId="{B215C872-C749-4CBA-9BA4-45CF754D4955}" dt="2026-05-20T09:32:06.461" v="10066" actId="1076"/>
          <ac:spMkLst>
            <pc:docMk/>
            <pc:sldMk cId="1353632067" sldId="337"/>
            <ac:spMk id="2" creationId="{43CF438F-35D7-3D11-133B-1094E7464793}"/>
          </ac:spMkLst>
        </pc:spChg>
        <pc:spChg chg="mod">
          <ac:chgData name="Gregory Ley" userId="ec94148e-2a44-405b-975b-5b763aa3860b" providerId="ADAL" clId="{B215C872-C749-4CBA-9BA4-45CF754D4955}" dt="2026-05-20T09:31:58.363" v="10065" actId="14100"/>
          <ac:spMkLst>
            <pc:docMk/>
            <pc:sldMk cId="1353632067" sldId="337"/>
            <ac:spMk id="25" creationId="{8E14D2E7-75EF-00EF-2458-15DB9B8F57E2}"/>
          </ac:spMkLst>
        </pc:spChg>
        <pc:spChg chg="mod">
          <ac:chgData name="Gregory Ley" userId="ec94148e-2a44-405b-975b-5b763aa3860b" providerId="ADAL" clId="{B215C872-C749-4CBA-9BA4-45CF754D4955}" dt="2026-05-20T02:22:36.474" v="7310" actId="20577"/>
          <ac:spMkLst>
            <pc:docMk/>
            <pc:sldMk cId="1353632067" sldId="337"/>
            <ac:spMk id="27" creationId="{0EA9B028-AE3F-0BE7-4D6F-793F29D97334}"/>
          </ac:spMkLst>
        </pc:spChg>
      </pc:sldChg>
      <pc:sldChg chg="add del">
        <pc:chgData name="Gregory Ley" userId="ec94148e-2a44-405b-975b-5b763aa3860b" providerId="ADAL" clId="{B215C872-C749-4CBA-9BA4-45CF754D4955}" dt="2026-05-19T22:43:16.191" v="3944"/>
        <pc:sldMkLst>
          <pc:docMk/>
          <pc:sldMk cId="897684503" sldId="338"/>
        </pc:sldMkLst>
      </pc:sldChg>
      <pc:sldChg chg="addSp delSp modSp add del mod">
        <pc:chgData name="Gregory Ley" userId="ec94148e-2a44-405b-975b-5b763aa3860b" providerId="ADAL" clId="{B215C872-C749-4CBA-9BA4-45CF754D4955}" dt="2026-05-19T22:45:33.350" v="4286"/>
        <pc:sldMkLst>
          <pc:docMk/>
          <pc:sldMk cId="799657332" sldId="339"/>
        </pc:sldMkLst>
        <pc:spChg chg="add mod">
          <ac:chgData name="Gregory Ley" userId="ec94148e-2a44-405b-975b-5b763aa3860b" providerId="ADAL" clId="{B215C872-C749-4CBA-9BA4-45CF754D4955}" dt="2026-05-19T22:45:10.877" v="3988"/>
          <ac:spMkLst>
            <pc:docMk/>
            <pc:sldMk cId="799657332" sldId="339"/>
            <ac:spMk id="2" creationId="{9FA65014-C42D-401D-97DA-A0F2CAA35A67}"/>
          </ac:spMkLst>
        </pc:spChg>
        <pc:spChg chg="add mod">
          <ac:chgData name="Gregory Ley" userId="ec94148e-2a44-405b-975b-5b763aa3860b" providerId="ADAL" clId="{B215C872-C749-4CBA-9BA4-45CF754D4955}" dt="2026-05-19T22:45:10.881" v="3992"/>
          <ac:spMkLst>
            <pc:docMk/>
            <pc:sldMk cId="799657332" sldId="339"/>
            <ac:spMk id="4" creationId="{C8944201-906B-40FF-BBE2-55803C97C3E5}"/>
          </ac:spMkLst>
        </pc:spChg>
        <pc:spChg chg="add mod">
          <ac:chgData name="Gregory Ley" userId="ec94148e-2a44-405b-975b-5b763aa3860b" providerId="ADAL" clId="{B215C872-C749-4CBA-9BA4-45CF754D4955}" dt="2026-05-19T22:45:10.886" v="4003"/>
          <ac:spMkLst>
            <pc:docMk/>
            <pc:sldMk cId="799657332" sldId="339"/>
            <ac:spMk id="6" creationId="{71DA2754-32F4-4731-8169-CEB4310EAAFC}"/>
          </ac:spMkLst>
        </pc:spChg>
        <pc:spChg chg="add mod">
          <ac:chgData name="Gregory Ley" userId="ec94148e-2a44-405b-975b-5b763aa3860b" providerId="ADAL" clId="{B215C872-C749-4CBA-9BA4-45CF754D4955}" dt="2026-05-19T22:45:10.886" v="4011"/>
          <ac:spMkLst>
            <pc:docMk/>
            <pc:sldMk cId="799657332" sldId="339"/>
            <ac:spMk id="7" creationId="{9C58B453-ACF4-474F-B1AF-72E4A98D8097}"/>
          </ac:spMkLst>
        </pc:spChg>
        <pc:spChg chg="add mod">
          <ac:chgData name="Gregory Ley" userId="ec94148e-2a44-405b-975b-5b763aa3860b" providerId="ADAL" clId="{B215C872-C749-4CBA-9BA4-45CF754D4955}" dt="2026-05-19T22:45:10.893" v="4018"/>
          <ac:spMkLst>
            <pc:docMk/>
            <pc:sldMk cId="799657332" sldId="339"/>
            <ac:spMk id="8" creationId="{597A9BAB-EF78-47B2-911F-40C461E889D8}"/>
          </ac:spMkLst>
        </pc:spChg>
        <pc:spChg chg="add mod">
          <ac:chgData name="Gregory Ley" userId="ec94148e-2a44-405b-975b-5b763aa3860b" providerId="ADAL" clId="{B215C872-C749-4CBA-9BA4-45CF754D4955}" dt="2026-05-19T22:45:10.893" v="4025"/>
          <ac:spMkLst>
            <pc:docMk/>
            <pc:sldMk cId="799657332" sldId="339"/>
            <ac:spMk id="9" creationId="{05053A20-58FC-4A7D-81E9-AC7373690ED6}"/>
          </ac:spMkLst>
        </pc:spChg>
        <pc:spChg chg="add mod">
          <ac:chgData name="Gregory Ley" userId="ec94148e-2a44-405b-975b-5b763aa3860b" providerId="ADAL" clId="{B215C872-C749-4CBA-9BA4-45CF754D4955}" dt="2026-05-19T22:45:10.901" v="4029"/>
          <ac:spMkLst>
            <pc:docMk/>
            <pc:sldMk cId="799657332" sldId="339"/>
            <ac:spMk id="10" creationId="{94286A47-A442-47B9-9BED-152BE31F4174}"/>
          </ac:spMkLst>
        </pc:spChg>
        <pc:spChg chg="add mod">
          <ac:chgData name="Gregory Ley" userId="ec94148e-2a44-405b-975b-5b763aa3860b" providerId="ADAL" clId="{B215C872-C749-4CBA-9BA4-45CF754D4955}" dt="2026-05-19T22:45:10.901" v="4040"/>
          <ac:spMkLst>
            <pc:docMk/>
            <pc:sldMk cId="799657332" sldId="339"/>
            <ac:spMk id="11" creationId="{47A1AFC3-C8DF-465C-B0EF-836413861BF7}"/>
          </ac:spMkLst>
        </pc:spChg>
        <pc:spChg chg="add mod">
          <ac:chgData name="Gregory Ley" userId="ec94148e-2a44-405b-975b-5b763aa3860b" providerId="ADAL" clId="{B215C872-C749-4CBA-9BA4-45CF754D4955}" dt="2026-05-19T22:45:10.901" v="4048"/>
          <ac:spMkLst>
            <pc:docMk/>
            <pc:sldMk cId="799657332" sldId="339"/>
            <ac:spMk id="13" creationId="{55FDE8E5-B908-4ABE-A4F6-7FD4D78BF02D}"/>
          </ac:spMkLst>
        </pc:spChg>
        <pc:spChg chg="add mod">
          <ac:chgData name="Gregory Ley" userId="ec94148e-2a44-405b-975b-5b763aa3860b" providerId="ADAL" clId="{B215C872-C749-4CBA-9BA4-45CF754D4955}" dt="2026-05-19T22:45:10.909" v="4055"/>
          <ac:spMkLst>
            <pc:docMk/>
            <pc:sldMk cId="799657332" sldId="339"/>
            <ac:spMk id="14" creationId="{5E0DEC9C-6907-4E49-A3DC-216087386EEB}"/>
          </ac:spMkLst>
        </pc:spChg>
        <pc:spChg chg="add mod">
          <ac:chgData name="Gregory Ley" userId="ec94148e-2a44-405b-975b-5b763aa3860b" providerId="ADAL" clId="{B215C872-C749-4CBA-9BA4-45CF754D4955}" dt="2026-05-19T22:45:10.918" v="4062"/>
          <ac:spMkLst>
            <pc:docMk/>
            <pc:sldMk cId="799657332" sldId="339"/>
            <ac:spMk id="15" creationId="{E1D1BF75-E4FD-40D1-B5CF-1C7BB0885C08}"/>
          </ac:spMkLst>
        </pc:spChg>
        <pc:spChg chg="add mod">
          <ac:chgData name="Gregory Ley" userId="ec94148e-2a44-405b-975b-5b763aa3860b" providerId="ADAL" clId="{B215C872-C749-4CBA-9BA4-45CF754D4955}" dt="2026-05-19T22:45:10.918" v="4066"/>
          <ac:spMkLst>
            <pc:docMk/>
            <pc:sldMk cId="799657332" sldId="339"/>
            <ac:spMk id="16" creationId="{E5B5DB96-6BC3-4B6A-95E5-684E9E090913}"/>
          </ac:spMkLst>
        </pc:spChg>
        <pc:spChg chg="add mod">
          <ac:chgData name="Gregory Ley" userId="ec94148e-2a44-405b-975b-5b763aa3860b" providerId="ADAL" clId="{B215C872-C749-4CBA-9BA4-45CF754D4955}" dt="2026-05-19T22:45:10.918" v="4077"/>
          <ac:spMkLst>
            <pc:docMk/>
            <pc:sldMk cId="799657332" sldId="339"/>
            <ac:spMk id="17" creationId="{2F50DDD1-716C-4509-A150-FAABA63027E3}"/>
          </ac:spMkLst>
        </pc:spChg>
        <pc:spChg chg="add mod">
          <ac:chgData name="Gregory Ley" userId="ec94148e-2a44-405b-975b-5b763aa3860b" providerId="ADAL" clId="{B215C872-C749-4CBA-9BA4-45CF754D4955}" dt="2026-05-19T22:45:10.918" v="4085"/>
          <ac:spMkLst>
            <pc:docMk/>
            <pc:sldMk cId="799657332" sldId="339"/>
            <ac:spMk id="18" creationId="{C78AFA85-20AF-4088-B3DC-94D30AB517DC}"/>
          </ac:spMkLst>
        </pc:spChg>
        <pc:spChg chg="add mod">
          <ac:chgData name="Gregory Ley" userId="ec94148e-2a44-405b-975b-5b763aa3860b" providerId="ADAL" clId="{B215C872-C749-4CBA-9BA4-45CF754D4955}" dt="2026-05-19T22:45:10.926" v="4092"/>
          <ac:spMkLst>
            <pc:docMk/>
            <pc:sldMk cId="799657332" sldId="339"/>
            <ac:spMk id="19" creationId="{434961F6-EC4C-4184-B7F5-9346E166A4B5}"/>
          </ac:spMkLst>
        </pc:spChg>
        <pc:spChg chg="add mod">
          <ac:chgData name="Gregory Ley" userId="ec94148e-2a44-405b-975b-5b763aa3860b" providerId="ADAL" clId="{B215C872-C749-4CBA-9BA4-45CF754D4955}" dt="2026-05-19T22:45:10.934" v="4099"/>
          <ac:spMkLst>
            <pc:docMk/>
            <pc:sldMk cId="799657332" sldId="339"/>
            <ac:spMk id="20" creationId="{4572E085-A1AE-4CA6-800B-508407903308}"/>
          </ac:spMkLst>
        </pc:spChg>
        <pc:spChg chg="add mod">
          <ac:chgData name="Gregory Ley" userId="ec94148e-2a44-405b-975b-5b763aa3860b" providerId="ADAL" clId="{B215C872-C749-4CBA-9BA4-45CF754D4955}" dt="2026-05-19T22:45:10.936" v="4103"/>
          <ac:spMkLst>
            <pc:docMk/>
            <pc:sldMk cId="799657332" sldId="339"/>
            <ac:spMk id="21" creationId="{FD71AABD-228A-4549-88A2-52BD9BAEBCE7}"/>
          </ac:spMkLst>
        </pc:spChg>
        <pc:spChg chg="add mod">
          <ac:chgData name="Gregory Ley" userId="ec94148e-2a44-405b-975b-5b763aa3860b" providerId="ADAL" clId="{B215C872-C749-4CBA-9BA4-45CF754D4955}" dt="2026-05-19T22:45:10.936" v="4114"/>
          <ac:spMkLst>
            <pc:docMk/>
            <pc:sldMk cId="799657332" sldId="339"/>
            <ac:spMk id="22" creationId="{0A8F5AA0-F926-4350-A9A2-0C6CFBA1423D}"/>
          </ac:spMkLst>
        </pc:spChg>
        <pc:spChg chg="del">
          <ac:chgData name="Gregory Ley" userId="ec94148e-2a44-405b-975b-5b763aa3860b" providerId="ADAL" clId="{B215C872-C749-4CBA-9BA4-45CF754D4955}" dt="2026-05-19T22:44:44.498" v="3945"/>
          <ac:spMkLst>
            <pc:docMk/>
            <pc:sldMk cId="799657332" sldId="339"/>
            <ac:spMk id="24" creationId="{6EBFDD1F-C34D-48DA-8D69-4CDFBFA49603}"/>
          </ac:spMkLst>
        </pc:spChg>
        <pc:spChg chg="del">
          <ac:chgData name="Gregory Ley" userId="ec94148e-2a44-405b-975b-5b763aa3860b" providerId="ADAL" clId="{B215C872-C749-4CBA-9BA4-45CF754D4955}" dt="2026-05-19T22:44:44.498" v="3946"/>
          <ac:spMkLst>
            <pc:docMk/>
            <pc:sldMk cId="799657332" sldId="339"/>
            <ac:spMk id="26" creationId="{49A15023-991B-4D99-B8D8-CE32B152F5B8}"/>
          </ac:spMkLst>
        </pc:spChg>
        <pc:spChg chg="mod">
          <ac:chgData name="Gregory Ley" userId="ec94148e-2a44-405b-975b-5b763aa3860b" providerId="ADAL" clId="{B215C872-C749-4CBA-9BA4-45CF754D4955}" dt="2026-05-19T22:45:05.019" v="3984" actId="313"/>
          <ac:spMkLst>
            <pc:docMk/>
            <pc:sldMk cId="799657332" sldId="339"/>
            <ac:spMk id="27" creationId="{E3851F9F-1E9D-FA1E-7DD8-E72CA56B267F}"/>
          </ac:spMkLst>
        </pc:spChg>
        <pc:spChg chg="del">
          <ac:chgData name="Gregory Ley" userId="ec94148e-2a44-405b-975b-5b763aa3860b" providerId="ADAL" clId="{B215C872-C749-4CBA-9BA4-45CF754D4955}" dt="2026-05-19T22:44:44.498" v="3947"/>
          <ac:spMkLst>
            <pc:docMk/>
            <pc:sldMk cId="799657332" sldId="339"/>
            <ac:spMk id="28" creationId="{EE743F77-732D-4F74-8E31-4024025F5DA6}"/>
          </ac:spMkLst>
        </pc:spChg>
        <pc:spChg chg="del">
          <ac:chgData name="Gregory Ley" userId="ec94148e-2a44-405b-975b-5b763aa3860b" providerId="ADAL" clId="{B215C872-C749-4CBA-9BA4-45CF754D4955}" dt="2026-05-19T22:44:44.501" v="3948"/>
          <ac:spMkLst>
            <pc:docMk/>
            <pc:sldMk cId="799657332" sldId="339"/>
            <ac:spMk id="29" creationId="{CDC4EC95-EAA1-4CC1-8B06-D8EC84723C4B}"/>
          </ac:spMkLst>
        </pc:spChg>
        <pc:spChg chg="del">
          <ac:chgData name="Gregory Ley" userId="ec94148e-2a44-405b-975b-5b763aa3860b" providerId="ADAL" clId="{B215C872-C749-4CBA-9BA4-45CF754D4955}" dt="2026-05-19T22:44:44.501" v="3949"/>
          <ac:spMkLst>
            <pc:docMk/>
            <pc:sldMk cId="799657332" sldId="339"/>
            <ac:spMk id="30" creationId="{74AE0FA4-1161-4831-A988-7076BC8CE61B}"/>
          </ac:spMkLst>
        </pc:spChg>
        <pc:spChg chg="del">
          <ac:chgData name="Gregory Ley" userId="ec94148e-2a44-405b-975b-5b763aa3860b" providerId="ADAL" clId="{B215C872-C749-4CBA-9BA4-45CF754D4955}" dt="2026-05-19T22:44:44.501" v="3950"/>
          <ac:spMkLst>
            <pc:docMk/>
            <pc:sldMk cId="799657332" sldId="339"/>
            <ac:spMk id="31" creationId="{1EB7A525-CA4C-4150-A565-8222D21A7370}"/>
          </ac:spMkLst>
        </pc:spChg>
        <pc:spChg chg="del">
          <ac:chgData name="Gregory Ley" userId="ec94148e-2a44-405b-975b-5b763aa3860b" providerId="ADAL" clId="{B215C872-C749-4CBA-9BA4-45CF754D4955}" dt="2026-05-19T22:44:44.501" v="3951"/>
          <ac:spMkLst>
            <pc:docMk/>
            <pc:sldMk cId="799657332" sldId="339"/>
            <ac:spMk id="32" creationId="{D39051D4-2905-4402-BD65-62C54DFB91DA}"/>
          </ac:spMkLst>
        </pc:spChg>
        <pc:spChg chg="del">
          <ac:chgData name="Gregory Ley" userId="ec94148e-2a44-405b-975b-5b763aa3860b" providerId="ADAL" clId="{B215C872-C749-4CBA-9BA4-45CF754D4955}" dt="2026-05-19T22:44:44.503" v="3952"/>
          <ac:spMkLst>
            <pc:docMk/>
            <pc:sldMk cId="799657332" sldId="339"/>
            <ac:spMk id="33" creationId="{DDB4573F-C250-438D-A0A4-635FF2126AF3}"/>
          </ac:spMkLst>
        </pc:spChg>
        <pc:spChg chg="del">
          <ac:chgData name="Gregory Ley" userId="ec94148e-2a44-405b-975b-5b763aa3860b" providerId="ADAL" clId="{B215C872-C749-4CBA-9BA4-45CF754D4955}" dt="2026-05-19T22:44:44.503" v="3953"/>
          <ac:spMkLst>
            <pc:docMk/>
            <pc:sldMk cId="799657332" sldId="339"/>
            <ac:spMk id="34" creationId="{E704BABA-DE76-47D2-A920-CE2131D2B2E7}"/>
          </ac:spMkLst>
        </pc:spChg>
        <pc:spChg chg="del">
          <ac:chgData name="Gregory Ley" userId="ec94148e-2a44-405b-975b-5b763aa3860b" providerId="ADAL" clId="{B215C872-C749-4CBA-9BA4-45CF754D4955}" dt="2026-05-19T22:44:44.503" v="3954"/>
          <ac:spMkLst>
            <pc:docMk/>
            <pc:sldMk cId="799657332" sldId="339"/>
            <ac:spMk id="35" creationId="{E0BD41CB-77FD-44A4-B883-64F39AD1FB61}"/>
          </ac:spMkLst>
        </pc:spChg>
        <pc:spChg chg="del">
          <ac:chgData name="Gregory Ley" userId="ec94148e-2a44-405b-975b-5b763aa3860b" providerId="ADAL" clId="{B215C872-C749-4CBA-9BA4-45CF754D4955}" dt="2026-05-19T22:44:44.503" v="3955"/>
          <ac:spMkLst>
            <pc:docMk/>
            <pc:sldMk cId="799657332" sldId="339"/>
            <ac:spMk id="36" creationId="{C36C8195-91B7-4DA6-B92A-280AA2FEBD87}"/>
          </ac:spMkLst>
        </pc:spChg>
        <pc:spChg chg="del">
          <ac:chgData name="Gregory Ley" userId="ec94148e-2a44-405b-975b-5b763aa3860b" providerId="ADAL" clId="{B215C872-C749-4CBA-9BA4-45CF754D4955}" dt="2026-05-19T22:44:44.503" v="3956"/>
          <ac:spMkLst>
            <pc:docMk/>
            <pc:sldMk cId="799657332" sldId="339"/>
            <ac:spMk id="37" creationId="{A0914C8C-E08D-425F-A894-6090103B4E1E}"/>
          </ac:spMkLst>
        </pc:spChg>
        <pc:spChg chg="del">
          <ac:chgData name="Gregory Ley" userId="ec94148e-2a44-405b-975b-5b763aa3860b" providerId="ADAL" clId="{B215C872-C749-4CBA-9BA4-45CF754D4955}" dt="2026-05-19T22:44:44.503" v="3957"/>
          <ac:spMkLst>
            <pc:docMk/>
            <pc:sldMk cId="799657332" sldId="339"/>
            <ac:spMk id="38" creationId="{ED43205E-C28E-4F0D-90E3-0FF20A7D1084}"/>
          </ac:spMkLst>
        </pc:spChg>
        <pc:spChg chg="del">
          <ac:chgData name="Gregory Ley" userId="ec94148e-2a44-405b-975b-5b763aa3860b" providerId="ADAL" clId="{B215C872-C749-4CBA-9BA4-45CF754D4955}" dt="2026-05-19T22:44:44.505" v="3958"/>
          <ac:spMkLst>
            <pc:docMk/>
            <pc:sldMk cId="799657332" sldId="339"/>
            <ac:spMk id="39" creationId="{4509D31E-232F-478C-A4A8-94A7E5D3045B}"/>
          </ac:spMkLst>
        </pc:spChg>
        <pc:spChg chg="del">
          <ac:chgData name="Gregory Ley" userId="ec94148e-2a44-405b-975b-5b763aa3860b" providerId="ADAL" clId="{B215C872-C749-4CBA-9BA4-45CF754D4955}" dt="2026-05-19T22:44:44.505" v="3959"/>
          <ac:spMkLst>
            <pc:docMk/>
            <pc:sldMk cId="799657332" sldId="339"/>
            <ac:spMk id="40" creationId="{AD13C71C-C71A-44E6-B8B8-0102D91B7514}"/>
          </ac:spMkLst>
        </pc:spChg>
        <pc:spChg chg="del">
          <ac:chgData name="Gregory Ley" userId="ec94148e-2a44-405b-975b-5b763aa3860b" providerId="ADAL" clId="{B215C872-C749-4CBA-9BA4-45CF754D4955}" dt="2026-05-19T22:44:44.505" v="3960"/>
          <ac:spMkLst>
            <pc:docMk/>
            <pc:sldMk cId="799657332" sldId="339"/>
            <ac:spMk id="41" creationId="{FFB0F6B5-C9FF-4E63-B9C0-75D1EE602E6C}"/>
          </ac:spMkLst>
        </pc:spChg>
        <pc:spChg chg="del">
          <ac:chgData name="Gregory Ley" userId="ec94148e-2a44-405b-975b-5b763aa3860b" providerId="ADAL" clId="{B215C872-C749-4CBA-9BA4-45CF754D4955}" dt="2026-05-19T22:44:44.506" v="3961"/>
          <ac:spMkLst>
            <pc:docMk/>
            <pc:sldMk cId="799657332" sldId="339"/>
            <ac:spMk id="42" creationId="{3803B9CA-0334-4755-85B1-6C5683FD4B45}"/>
          </ac:spMkLst>
        </pc:spChg>
        <pc:spChg chg="del">
          <ac:chgData name="Gregory Ley" userId="ec94148e-2a44-405b-975b-5b763aa3860b" providerId="ADAL" clId="{B215C872-C749-4CBA-9BA4-45CF754D4955}" dt="2026-05-19T22:44:44.506" v="3962"/>
          <ac:spMkLst>
            <pc:docMk/>
            <pc:sldMk cId="799657332" sldId="339"/>
            <ac:spMk id="43" creationId="{38CAAE79-0E51-4443-8966-BA6B014852C4}"/>
          </ac:spMkLst>
        </pc:spChg>
        <pc:spChg chg="del">
          <ac:chgData name="Gregory Ley" userId="ec94148e-2a44-405b-975b-5b763aa3860b" providerId="ADAL" clId="{B215C872-C749-4CBA-9BA4-45CF754D4955}" dt="2026-05-19T22:44:44.506" v="3963"/>
          <ac:spMkLst>
            <pc:docMk/>
            <pc:sldMk cId="799657332" sldId="339"/>
            <ac:spMk id="44" creationId="{F9D1A94B-8A93-4F63-9714-40A89B2A1224}"/>
          </ac:spMkLst>
        </pc:spChg>
        <pc:spChg chg="del">
          <ac:chgData name="Gregory Ley" userId="ec94148e-2a44-405b-975b-5b763aa3860b" providerId="ADAL" clId="{B215C872-C749-4CBA-9BA4-45CF754D4955}" dt="2026-05-19T22:44:44.506" v="3964"/>
          <ac:spMkLst>
            <pc:docMk/>
            <pc:sldMk cId="799657332" sldId="339"/>
            <ac:spMk id="45" creationId="{87E00280-ADE1-482A-B7CC-177D2B44D496}"/>
          </ac:spMkLst>
        </pc:spChg>
        <pc:spChg chg="del">
          <ac:chgData name="Gregory Ley" userId="ec94148e-2a44-405b-975b-5b763aa3860b" providerId="ADAL" clId="{B215C872-C749-4CBA-9BA4-45CF754D4955}" dt="2026-05-19T22:44:44.506" v="3965"/>
          <ac:spMkLst>
            <pc:docMk/>
            <pc:sldMk cId="799657332" sldId="339"/>
            <ac:spMk id="46" creationId="{94F1E1E8-AA42-4BC0-87C8-33CF94171D49}"/>
          </ac:spMkLst>
        </pc:spChg>
        <pc:spChg chg="del">
          <ac:chgData name="Gregory Ley" userId="ec94148e-2a44-405b-975b-5b763aa3860b" providerId="ADAL" clId="{B215C872-C749-4CBA-9BA4-45CF754D4955}" dt="2026-05-19T22:44:44.506" v="3966"/>
          <ac:spMkLst>
            <pc:docMk/>
            <pc:sldMk cId="799657332" sldId="339"/>
            <ac:spMk id="47" creationId="{61349255-5E1B-4008-8F11-3F621BDABAAC}"/>
          </ac:spMkLst>
        </pc:spChg>
        <pc:spChg chg="del">
          <ac:chgData name="Gregory Ley" userId="ec94148e-2a44-405b-975b-5b763aa3860b" providerId="ADAL" clId="{B215C872-C749-4CBA-9BA4-45CF754D4955}" dt="2026-05-19T22:44:44.508" v="3967"/>
          <ac:spMkLst>
            <pc:docMk/>
            <pc:sldMk cId="799657332" sldId="339"/>
            <ac:spMk id="48" creationId="{1C564B26-BEE1-45B8-8E82-77BFDD208D3F}"/>
          </ac:spMkLst>
        </pc:spChg>
        <pc:spChg chg="del">
          <ac:chgData name="Gregory Ley" userId="ec94148e-2a44-405b-975b-5b763aa3860b" providerId="ADAL" clId="{B215C872-C749-4CBA-9BA4-45CF754D4955}" dt="2026-05-19T22:44:44.508" v="3968"/>
          <ac:spMkLst>
            <pc:docMk/>
            <pc:sldMk cId="799657332" sldId="339"/>
            <ac:spMk id="49" creationId="{E6991188-8781-44E3-B88B-B03E48F11790}"/>
          </ac:spMkLst>
        </pc:spChg>
        <pc:spChg chg="del">
          <ac:chgData name="Gregory Ley" userId="ec94148e-2a44-405b-975b-5b763aa3860b" providerId="ADAL" clId="{B215C872-C749-4CBA-9BA4-45CF754D4955}" dt="2026-05-19T22:44:44.508" v="3969"/>
          <ac:spMkLst>
            <pc:docMk/>
            <pc:sldMk cId="799657332" sldId="339"/>
            <ac:spMk id="50" creationId="{C7AA7FC2-334C-4D36-B582-50E010A9B526}"/>
          </ac:spMkLst>
        </pc:spChg>
        <pc:spChg chg="del">
          <ac:chgData name="Gregory Ley" userId="ec94148e-2a44-405b-975b-5b763aa3860b" providerId="ADAL" clId="{B215C872-C749-4CBA-9BA4-45CF754D4955}" dt="2026-05-19T22:44:44.508" v="3970"/>
          <ac:spMkLst>
            <pc:docMk/>
            <pc:sldMk cId="799657332" sldId="339"/>
            <ac:spMk id="51" creationId="{400850B9-0F71-4063-AF9A-22BAB9E2AC2F}"/>
          </ac:spMkLst>
        </pc:spChg>
        <pc:spChg chg="del">
          <ac:chgData name="Gregory Ley" userId="ec94148e-2a44-405b-975b-5b763aa3860b" providerId="ADAL" clId="{B215C872-C749-4CBA-9BA4-45CF754D4955}" dt="2026-05-19T22:44:44.508" v="3971"/>
          <ac:spMkLst>
            <pc:docMk/>
            <pc:sldMk cId="799657332" sldId="339"/>
            <ac:spMk id="52" creationId="{24136EB0-E18D-4A9D-929E-2BE92151A694}"/>
          </ac:spMkLst>
        </pc:spChg>
        <pc:spChg chg="del">
          <ac:chgData name="Gregory Ley" userId="ec94148e-2a44-405b-975b-5b763aa3860b" providerId="ADAL" clId="{B215C872-C749-4CBA-9BA4-45CF754D4955}" dt="2026-05-19T22:44:44.508" v="3972"/>
          <ac:spMkLst>
            <pc:docMk/>
            <pc:sldMk cId="799657332" sldId="339"/>
            <ac:spMk id="53" creationId="{990EC1EC-8A0A-40D0-B864-256EC3D602A0}"/>
          </ac:spMkLst>
        </pc:spChg>
        <pc:spChg chg="del">
          <ac:chgData name="Gregory Ley" userId="ec94148e-2a44-405b-975b-5b763aa3860b" providerId="ADAL" clId="{B215C872-C749-4CBA-9BA4-45CF754D4955}" dt="2026-05-19T22:44:44.510" v="3973"/>
          <ac:spMkLst>
            <pc:docMk/>
            <pc:sldMk cId="799657332" sldId="339"/>
            <ac:spMk id="54" creationId="{987F7991-C251-4D2C-B657-003860A6E913}"/>
          </ac:spMkLst>
        </pc:spChg>
        <pc:spChg chg="del">
          <ac:chgData name="Gregory Ley" userId="ec94148e-2a44-405b-975b-5b763aa3860b" providerId="ADAL" clId="{B215C872-C749-4CBA-9BA4-45CF754D4955}" dt="2026-05-19T22:44:44.510" v="3974"/>
          <ac:spMkLst>
            <pc:docMk/>
            <pc:sldMk cId="799657332" sldId="339"/>
            <ac:spMk id="55" creationId="{8121CE35-DAB3-49B8-ADA6-FC384FB6ADCB}"/>
          </ac:spMkLst>
        </pc:spChg>
        <pc:spChg chg="del">
          <ac:chgData name="Gregory Ley" userId="ec94148e-2a44-405b-975b-5b763aa3860b" providerId="ADAL" clId="{B215C872-C749-4CBA-9BA4-45CF754D4955}" dt="2026-05-19T22:44:44.510" v="3975"/>
          <ac:spMkLst>
            <pc:docMk/>
            <pc:sldMk cId="799657332" sldId="339"/>
            <ac:spMk id="56" creationId="{CF938F90-FB50-465E-8E07-A4D2323F5288}"/>
          </ac:spMkLst>
        </pc:spChg>
        <pc:spChg chg="del">
          <ac:chgData name="Gregory Ley" userId="ec94148e-2a44-405b-975b-5b763aa3860b" providerId="ADAL" clId="{B215C872-C749-4CBA-9BA4-45CF754D4955}" dt="2026-05-19T22:44:44.510" v="3976"/>
          <ac:spMkLst>
            <pc:docMk/>
            <pc:sldMk cId="799657332" sldId="339"/>
            <ac:spMk id="57" creationId="{757EE54A-6185-410D-83B1-37522D94585F}"/>
          </ac:spMkLst>
        </pc:spChg>
        <pc:spChg chg="del">
          <ac:chgData name="Gregory Ley" userId="ec94148e-2a44-405b-975b-5b763aa3860b" providerId="ADAL" clId="{B215C872-C749-4CBA-9BA4-45CF754D4955}" dt="2026-05-19T22:44:44.510" v="3977"/>
          <ac:spMkLst>
            <pc:docMk/>
            <pc:sldMk cId="799657332" sldId="339"/>
            <ac:spMk id="58" creationId="{C71258E4-CAC7-428D-84A6-3E09D486D37B}"/>
          </ac:spMkLst>
        </pc:spChg>
        <pc:spChg chg="del">
          <ac:chgData name="Gregory Ley" userId="ec94148e-2a44-405b-975b-5b763aa3860b" providerId="ADAL" clId="{B215C872-C749-4CBA-9BA4-45CF754D4955}" dt="2026-05-19T22:44:44.510" v="3978"/>
          <ac:spMkLst>
            <pc:docMk/>
            <pc:sldMk cId="799657332" sldId="339"/>
            <ac:spMk id="59" creationId="{C1BA283B-D28F-42DC-A406-752739BBD74E}"/>
          </ac:spMkLst>
        </pc:spChg>
        <pc:spChg chg="del">
          <ac:chgData name="Gregory Ley" userId="ec94148e-2a44-405b-975b-5b763aa3860b" providerId="ADAL" clId="{B215C872-C749-4CBA-9BA4-45CF754D4955}" dt="2026-05-19T22:44:44.512" v="3979"/>
          <ac:spMkLst>
            <pc:docMk/>
            <pc:sldMk cId="799657332" sldId="339"/>
            <ac:spMk id="60" creationId="{4E5F12A9-3A43-438D-9F3E-D7BA3F1DB0FB}"/>
          </ac:spMkLst>
        </pc:spChg>
        <pc:spChg chg="del">
          <ac:chgData name="Gregory Ley" userId="ec94148e-2a44-405b-975b-5b763aa3860b" providerId="ADAL" clId="{B215C872-C749-4CBA-9BA4-45CF754D4955}" dt="2026-05-19T22:44:44.512" v="3980"/>
          <ac:spMkLst>
            <pc:docMk/>
            <pc:sldMk cId="799657332" sldId="339"/>
            <ac:spMk id="61" creationId="{920BA51E-65BB-4B3B-9F09-AD648FCB4E65}"/>
          </ac:spMkLst>
        </pc:spChg>
        <pc:spChg chg="add mod">
          <ac:chgData name="Gregory Ley" userId="ec94148e-2a44-405b-975b-5b763aa3860b" providerId="ADAL" clId="{B215C872-C749-4CBA-9BA4-45CF754D4955}" dt="2026-05-19T22:45:10.942" v="4122"/>
          <ac:spMkLst>
            <pc:docMk/>
            <pc:sldMk cId="799657332" sldId="339"/>
            <ac:spMk id="62" creationId="{A1ABA65C-BCFA-4623-829D-99DCBD03B550}"/>
          </ac:spMkLst>
        </pc:spChg>
        <pc:spChg chg="add mod">
          <ac:chgData name="Gregory Ley" userId="ec94148e-2a44-405b-975b-5b763aa3860b" providerId="ADAL" clId="{B215C872-C749-4CBA-9BA4-45CF754D4955}" dt="2026-05-19T22:45:10.945" v="4129"/>
          <ac:spMkLst>
            <pc:docMk/>
            <pc:sldMk cId="799657332" sldId="339"/>
            <ac:spMk id="63" creationId="{35B355E9-6F80-457C-92AD-7E2D1604A9F4}"/>
          </ac:spMkLst>
        </pc:spChg>
        <pc:spChg chg="add mod">
          <ac:chgData name="Gregory Ley" userId="ec94148e-2a44-405b-975b-5b763aa3860b" providerId="ADAL" clId="{B215C872-C749-4CBA-9BA4-45CF754D4955}" dt="2026-05-19T22:45:10.952" v="4136"/>
          <ac:spMkLst>
            <pc:docMk/>
            <pc:sldMk cId="799657332" sldId="339"/>
            <ac:spMk id="64" creationId="{B4110C2D-0E63-473C-9A4C-6C3A9B5001A8}"/>
          </ac:spMkLst>
        </pc:spChg>
        <pc:spChg chg="add mod">
          <ac:chgData name="Gregory Ley" userId="ec94148e-2a44-405b-975b-5b763aa3860b" providerId="ADAL" clId="{B215C872-C749-4CBA-9BA4-45CF754D4955}" dt="2026-05-19T22:45:10.953" v="4140"/>
          <ac:spMkLst>
            <pc:docMk/>
            <pc:sldMk cId="799657332" sldId="339"/>
            <ac:spMk id="65" creationId="{9547E330-7DEF-4CD8-B277-77A1C7D4ABAC}"/>
          </ac:spMkLst>
        </pc:spChg>
        <pc:spChg chg="add mod">
          <ac:chgData name="Gregory Ley" userId="ec94148e-2a44-405b-975b-5b763aa3860b" providerId="ADAL" clId="{B215C872-C749-4CBA-9BA4-45CF754D4955}" dt="2026-05-19T22:45:10.953" v="4151"/>
          <ac:spMkLst>
            <pc:docMk/>
            <pc:sldMk cId="799657332" sldId="339"/>
            <ac:spMk id="66" creationId="{5756678D-9FBE-4944-ADB2-44E44E1DAB0F}"/>
          </ac:spMkLst>
        </pc:spChg>
        <pc:spChg chg="add mod">
          <ac:chgData name="Gregory Ley" userId="ec94148e-2a44-405b-975b-5b763aa3860b" providerId="ADAL" clId="{B215C872-C749-4CBA-9BA4-45CF754D4955}" dt="2026-05-19T22:45:10.960" v="4159"/>
          <ac:spMkLst>
            <pc:docMk/>
            <pc:sldMk cId="799657332" sldId="339"/>
            <ac:spMk id="67" creationId="{69BE6268-07CD-44A8-82EB-55D0D05755FB}"/>
          </ac:spMkLst>
        </pc:spChg>
        <pc:spChg chg="add mod">
          <ac:chgData name="Gregory Ley" userId="ec94148e-2a44-405b-975b-5b763aa3860b" providerId="ADAL" clId="{B215C872-C749-4CBA-9BA4-45CF754D4955}" dt="2026-05-19T22:45:10.960" v="4166"/>
          <ac:spMkLst>
            <pc:docMk/>
            <pc:sldMk cId="799657332" sldId="339"/>
            <ac:spMk id="68" creationId="{509BC199-31AD-4F0F-ABC8-46C0380E95FF}"/>
          </ac:spMkLst>
        </pc:spChg>
        <pc:spChg chg="add mod">
          <ac:chgData name="Gregory Ley" userId="ec94148e-2a44-405b-975b-5b763aa3860b" providerId="ADAL" clId="{B215C872-C749-4CBA-9BA4-45CF754D4955}" dt="2026-05-19T22:45:10.968" v="4173"/>
          <ac:spMkLst>
            <pc:docMk/>
            <pc:sldMk cId="799657332" sldId="339"/>
            <ac:spMk id="69" creationId="{02D5CF10-0845-406D-A24E-6E1D34DBE7C9}"/>
          </ac:spMkLst>
        </pc:spChg>
        <pc:spChg chg="add mod">
          <ac:chgData name="Gregory Ley" userId="ec94148e-2a44-405b-975b-5b763aa3860b" providerId="ADAL" clId="{B215C872-C749-4CBA-9BA4-45CF754D4955}" dt="2026-05-19T22:45:10.968" v="4177"/>
          <ac:spMkLst>
            <pc:docMk/>
            <pc:sldMk cId="799657332" sldId="339"/>
            <ac:spMk id="70" creationId="{50F74A06-A938-49B9-B5D1-7F7EBCEDA143}"/>
          </ac:spMkLst>
        </pc:spChg>
        <pc:spChg chg="add mod">
          <ac:chgData name="Gregory Ley" userId="ec94148e-2a44-405b-975b-5b763aa3860b" providerId="ADAL" clId="{B215C872-C749-4CBA-9BA4-45CF754D4955}" dt="2026-05-19T22:45:10.968" v="4188"/>
          <ac:spMkLst>
            <pc:docMk/>
            <pc:sldMk cId="799657332" sldId="339"/>
            <ac:spMk id="71" creationId="{DBD69D96-ADDA-44FA-903C-FB5FC7C8F1CB}"/>
          </ac:spMkLst>
        </pc:spChg>
        <pc:spChg chg="add mod">
          <ac:chgData name="Gregory Ley" userId="ec94148e-2a44-405b-975b-5b763aa3860b" providerId="ADAL" clId="{B215C872-C749-4CBA-9BA4-45CF754D4955}" dt="2026-05-19T22:45:10.976" v="4196"/>
          <ac:spMkLst>
            <pc:docMk/>
            <pc:sldMk cId="799657332" sldId="339"/>
            <ac:spMk id="72" creationId="{03028D00-5F36-423A-8B0C-6805DF011996}"/>
          </ac:spMkLst>
        </pc:spChg>
        <pc:spChg chg="add mod">
          <ac:chgData name="Gregory Ley" userId="ec94148e-2a44-405b-975b-5b763aa3860b" providerId="ADAL" clId="{B215C872-C749-4CBA-9BA4-45CF754D4955}" dt="2026-05-19T22:45:10.977" v="4203"/>
          <ac:spMkLst>
            <pc:docMk/>
            <pc:sldMk cId="799657332" sldId="339"/>
            <ac:spMk id="73" creationId="{0DE171CA-0C5E-4302-B7AB-6EFF4D278ADB}"/>
          </ac:spMkLst>
        </pc:spChg>
        <pc:spChg chg="add mod">
          <ac:chgData name="Gregory Ley" userId="ec94148e-2a44-405b-975b-5b763aa3860b" providerId="ADAL" clId="{B215C872-C749-4CBA-9BA4-45CF754D4955}" dt="2026-05-19T22:45:10.990" v="4210"/>
          <ac:spMkLst>
            <pc:docMk/>
            <pc:sldMk cId="799657332" sldId="339"/>
            <ac:spMk id="74" creationId="{55D07AF5-5204-45AB-8952-ADCA5D085786}"/>
          </ac:spMkLst>
        </pc:spChg>
        <pc:spChg chg="add mod">
          <ac:chgData name="Gregory Ley" userId="ec94148e-2a44-405b-975b-5b763aa3860b" providerId="ADAL" clId="{B215C872-C749-4CBA-9BA4-45CF754D4955}" dt="2026-05-19T22:45:10.992" v="4214"/>
          <ac:spMkLst>
            <pc:docMk/>
            <pc:sldMk cId="799657332" sldId="339"/>
            <ac:spMk id="75" creationId="{8B508F93-2C7F-47C9-87ED-9A0EDFDAC22A}"/>
          </ac:spMkLst>
        </pc:spChg>
        <pc:spChg chg="add mod">
          <ac:chgData name="Gregory Ley" userId="ec94148e-2a44-405b-975b-5b763aa3860b" providerId="ADAL" clId="{B215C872-C749-4CBA-9BA4-45CF754D4955}" dt="2026-05-19T22:45:10.992" v="4225"/>
          <ac:spMkLst>
            <pc:docMk/>
            <pc:sldMk cId="799657332" sldId="339"/>
            <ac:spMk id="76" creationId="{6A8190FC-31DE-4E05-9455-0F8BBB0535C9}"/>
          </ac:spMkLst>
        </pc:spChg>
        <pc:spChg chg="add mod">
          <ac:chgData name="Gregory Ley" userId="ec94148e-2a44-405b-975b-5b763aa3860b" providerId="ADAL" clId="{B215C872-C749-4CBA-9BA4-45CF754D4955}" dt="2026-05-19T22:45:11" v="4233"/>
          <ac:spMkLst>
            <pc:docMk/>
            <pc:sldMk cId="799657332" sldId="339"/>
            <ac:spMk id="77" creationId="{83110D3C-E558-495E-8CAB-11A9CF4A7D00}"/>
          </ac:spMkLst>
        </pc:spChg>
        <pc:spChg chg="add mod">
          <ac:chgData name="Gregory Ley" userId="ec94148e-2a44-405b-975b-5b763aa3860b" providerId="ADAL" clId="{B215C872-C749-4CBA-9BA4-45CF754D4955}" dt="2026-05-19T22:45:11" v="4240"/>
          <ac:spMkLst>
            <pc:docMk/>
            <pc:sldMk cId="799657332" sldId="339"/>
            <ac:spMk id="78" creationId="{155EE87F-232B-4EC8-AE1D-7F1AED8B1A77}"/>
          </ac:spMkLst>
        </pc:spChg>
        <pc:spChg chg="add mod">
          <ac:chgData name="Gregory Ley" userId="ec94148e-2a44-405b-975b-5b763aa3860b" providerId="ADAL" clId="{B215C872-C749-4CBA-9BA4-45CF754D4955}" dt="2026-05-19T22:45:11" v="4247"/>
          <ac:spMkLst>
            <pc:docMk/>
            <pc:sldMk cId="799657332" sldId="339"/>
            <ac:spMk id="79" creationId="{59D3462A-D454-46CB-BD27-865E0BDCFDBB}"/>
          </ac:spMkLst>
        </pc:spChg>
        <pc:spChg chg="add mod">
          <ac:chgData name="Gregory Ley" userId="ec94148e-2a44-405b-975b-5b763aa3860b" providerId="ADAL" clId="{B215C872-C749-4CBA-9BA4-45CF754D4955}" dt="2026-05-19T22:45:11.008" v="4251"/>
          <ac:spMkLst>
            <pc:docMk/>
            <pc:sldMk cId="799657332" sldId="339"/>
            <ac:spMk id="80" creationId="{727D0483-107E-4C2F-B70A-5B762C2EDC73}"/>
          </ac:spMkLst>
        </pc:spChg>
        <pc:spChg chg="add mod">
          <ac:chgData name="Gregory Ley" userId="ec94148e-2a44-405b-975b-5b763aa3860b" providerId="ADAL" clId="{B215C872-C749-4CBA-9BA4-45CF754D4955}" dt="2026-05-19T22:45:11.008" v="4262"/>
          <ac:spMkLst>
            <pc:docMk/>
            <pc:sldMk cId="799657332" sldId="339"/>
            <ac:spMk id="81" creationId="{E08FBC6A-4BD4-4DEB-8A1D-54C99FD4EEAA}"/>
          </ac:spMkLst>
        </pc:spChg>
        <pc:spChg chg="add mod">
          <ac:chgData name="Gregory Ley" userId="ec94148e-2a44-405b-975b-5b763aa3860b" providerId="ADAL" clId="{B215C872-C749-4CBA-9BA4-45CF754D4955}" dt="2026-05-19T22:45:11.016" v="4270"/>
          <ac:spMkLst>
            <pc:docMk/>
            <pc:sldMk cId="799657332" sldId="339"/>
            <ac:spMk id="82" creationId="{37B3C56C-B061-4654-A4A1-CD38D104CF75}"/>
          </ac:spMkLst>
        </pc:spChg>
        <pc:spChg chg="add mod">
          <ac:chgData name="Gregory Ley" userId="ec94148e-2a44-405b-975b-5b763aa3860b" providerId="ADAL" clId="{B215C872-C749-4CBA-9BA4-45CF754D4955}" dt="2026-05-19T22:45:11.016" v="4277"/>
          <ac:spMkLst>
            <pc:docMk/>
            <pc:sldMk cId="799657332" sldId="339"/>
            <ac:spMk id="83" creationId="{6AA97FFC-E4FC-4894-8AB1-BD30561E7E22}"/>
          </ac:spMkLst>
        </pc:spChg>
        <pc:spChg chg="add mod">
          <ac:chgData name="Gregory Ley" userId="ec94148e-2a44-405b-975b-5b763aa3860b" providerId="ADAL" clId="{B215C872-C749-4CBA-9BA4-45CF754D4955}" dt="2026-05-19T22:45:11.025" v="4284"/>
          <ac:spMkLst>
            <pc:docMk/>
            <pc:sldMk cId="799657332" sldId="339"/>
            <ac:spMk id="84" creationId="{CEA3C76A-151E-4CAC-8ECD-527BCE015C5A}"/>
          </ac:spMkLst>
        </pc:spChg>
      </pc:sldChg>
      <pc:sldChg chg="add del">
        <pc:chgData name="Gregory Ley" userId="ec94148e-2a44-405b-975b-5b763aa3860b" providerId="ADAL" clId="{B215C872-C749-4CBA-9BA4-45CF754D4955}" dt="2026-05-19T22:46:12.419" v="4288"/>
        <pc:sldMkLst>
          <pc:docMk/>
          <pc:sldMk cId="550167501" sldId="340"/>
        </pc:sldMkLst>
      </pc:sldChg>
      <pc:sldChg chg="add del">
        <pc:chgData name="Gregory Ley" userId="ec94148e-2a44-405b-975b-5b763aa3860b" providerId="ADAL" clId="{B215C872-C749-4CBA-9BA4-45CF754D4955}" dt="2026-05-19T22:48:27.750" v="4290"/>
        <pc:sldMkLst>
          <pc:docMk/>
          <pc:sldMk cId="3971280257" sldId="341"/>
        </pc:sldMkLst>
      </pc:sldChg>
      <pc:sldChg chg="add del">
        <pc:chgData name="Gregory Ley" userId="ec94148e-2a44-405b-975b-5b763aa3860b" providerId="ADAL" clId="{B215C872-C749-4CBA-9BA4-45CF754D4955}" dt="2026-05-19T22:51:04.443" v="4292"/>
        <pc:sldMkLst>
          <pc:docMk/>
          <pc:sldMk cId="1020974175" sldId="342"/>
        </pc:sldMkLst>
      </pc:sldChg>
      <pc:sldChg chg="addSp delSp modSp add del mod">
        <pc:chgData name="Gregory Ley" userId="ec94148e-2a44-405b-975b-5b763aa3860b" providerId="ADAL" clId="{B215C872-C749-4CBA-9BA4-45CF754D4955}" dt="2026-05-20T01:48:57.086" v="6023"/>
        <pc:sldMkLst>
          <pc:docMk/>
          <pc:sldMk cId="889578214" sldId="343"/>
        </pc:sldMkLst>
        <pc:spChg chg="del">
          <ac:chgData name="Gregory Ley" userId="ec94148e-2a44-405b-975b-5b763aa3860b" providerId="ADAL" clId="{B215C872-C749-4CBA-9BA4-45CF754D4955}" dt="2026-05-20T01:48:10.518" v="5834"/>
          <ac:spMkLst>
            <pc:docMk/>
            <pc:sldMk cId="889578214" sldId="343"/>
            <ac:spMk id="2" creationId="{9FA65014-C42D-401D-97DA-A0F2CAA35A67}"/>
          </ac:spMkLst>
        </pc:spChg>
        <pc:spChg chg="del">
          <ac:chgData name="Gregory Ley" userId="ec94148e-2a44-405b-975b-5b763aa3860b" providerId="ADAL" clId="{B215C872-C749-4CBA-9BA4-45CF754D4955}" dt="2026-05-20T01:48:10.523" v="5835"/>
          <ac:spMkLst>
            <pc:docMk/>
            <pc:sldMk cId="889578214" sldId="343"/>
            <ac:spMk id="4" creationId="{C8944201-906B-40FF-BBE2-55803C97C3E5}"/>
          </ac:spMkLst>
        </pc:spChg>
        <pc:spChg chg="del">
          <ac:chgData name="Gregory Ley" userId="ec94148e-2a44-405b-975b-5b763aa3860b" providerId="ADAL" clId="{B215C872-C749-4CBA-9BA4-45CF754D4955}" dt="2026-05-20T01:48:10.523" v="5836"/>
          <ac:spMkLst>
            <pc:docMk/>
            <pc:sldMk cId="889578214" sldId="343"/>
            <ac:spMk id="6" creationId="{71DA2754-32F4-4731-8169-CEB4310EAAFC}"/>
          </ac:spMkLst>
        </pc:spChg>
        <pc:spChg chg="del mod">
          <ac:chgData name="Gregory Ley" userId="ec94148e-2a44-405b-975b-5b763aa3860b" providerId="ADAL" clId="{B215C872-C749-4CBA-9BA4-45CF754D4955}" dt="2026-05-20T01:48:10.527" v="5837"/>
          <ac:spMkLst>
            <pc:docMk/>
            <pc:sldMk cId="889578214" sldId="343"/>
            <ac:spMk id="7" creationId="{9C58B453-ACF4-474F-B1AF-72E4A98D8097}"/>
          </ac:spMkLst>
        </pc:spChg>
        <pc:spChg chg="del">
          <ac:chgData name="Gregory Ley" userId="ec94148e-2a44-405b-975b-5b763aa3860b" providerId="ADAL" clId="{B215C872-C749-4CBA-9BA4-45CF754D4955}" dt="2026-05-20T01:35:15.588" v="4440" actId="478"/>
          <ac:spMkLst>
            <pc:docMk/>
            <pc:sldMk cId="889578214" sldId="343"/>
            <ac:spMk id="8" creationId="{597A9BAB-EF78-47B2-911F-40C461E889D8}"/>
          </ac:spMkLst>
        </pc:spChg>
        <pc:spChg chg="del mod">
          <ac:chgData name="Gregory Ley" userId="ec94148e-2a44-405b-975b-5b763aa3860b" providerId="ADAL" clId="{B215C872-C749-4CBA-9BA4-45CF754D4955}" dt="2026-05-20T01:48:10.528" v="5838"/>
          <ac:spMkLst>
            <pc:docMk/>
            <pc:sldMk cId="889578214" sldId="343"/>
            <ac:spMk id="9" creationId="{05053A20-58FC-4A7D-81E9-AC7373690ED6}"/>
          </ac:spMkLst>
        </pc:spChg>
        <pc:spChg chg="del">
          <ac:chgData name="Gregory Ley" userId="ec94148e-2a44-405b-975b-5b763aa3860b" providerId="ADAL" clId="{B215C872-C749-4CBA-9BA4-45CF754D4955}" dt="2026-05-20T01:48:10.528" v="5839"/>
          <ac:spMkLst>
            <pc:docMk/>
            <pc:sldMk cId="889578214" sldId="343"/>
            <ac:spMk id="10" creationId="{94286A47-A442-47B9-9BED-152BE31F4174}"/>
          </ac:spMkLst>
        </pc:spChg>
        <pc:spChg chg="del">
          <ac:chgData name="Gregory Ley" userId="ec94148e-2a44-405b-975b-5b763aa3860b" providerId="ADAL" clId="{B215C872-C749-4CBA-9BA4-45CF754D4955}" dt="2026-05-20T01:48:10.528" v="5840"/>
          <ac:spMkLst>
            <pc:docMk/>
            <pc:sldMk cId="889578214" sldId="343"/>
            <ac:spMk id="11" creationId="{47A1AFC3-C8DF-465C-B0EF-836413861BF7}"/>
          </ac:spMkLst>
        </pc:spChg>
        <pc:spChg chg="del mod">
          <ac:chgData name="Gregory Ley" userId="ec94148e-2a44-405b-975b-5b763aa3860b" providerId="ADAL" clId="{B215C872-C749-4CBA-9BA4-45CF754D4955}" dt="2026-05-20T01:48:10.528" v="5841"/>
          <ac:spMkLst>
            <pc:docMk/>
            <pc:sldMk cId="889578214" sldId="343"/>
            <ac:spMk id="13" creationId="{55FDE8E5-B908-4ABE-A4F6-7FD4D78BF02D}"/>
          </ac:spMkLst>
        </pc:spChg>
        <pc:spChg chg="del">
          <ac:chgData name="Gregory Ley" userId="ec94148e-2a44-405b-975b-5b763aa3860b" providerId="ADAL" clId="{B215C872-C749-4CBA-9BA4-45CF754D4955}" dt="2026-05-20T01:35:05.487" v="4426" actId="478"/>
          <ac:spMkLst>
            <pc:docMk/>
            <pc:sldMk cId="889578214" sldId="343"/>
            <ac:spMk id="14" creationId="{5E0DEC9C-6907-4E49-A3DC-216087386EEB}"/>
          </ac:spMkLst>
        </pc:spChg>
        <pc:spChg chg="del mod">
          <ac:chgData name="Gregory Ley" userId="ec94148e-2a44-405b-975b-5b763aa3860b" providerId="ADAL" clId="{B215C872-C749-4CBA-9BA4-45CF754D4955}" dt="2026-05-20T01:48:10.528" v="5842"/>
          <ac:spMkLst>
            <pc:docMk/>
            <pc:sldMk cId="889578214" sldId="343"/>
            <ac:spMk id="15" creationId="{E1D1BF75-E4FD-40D1-B5CF-1C7BB0885C08}"/>
          </ac:spMkLst>
        </pc:spChg>
        <pc:spChg chg="del">
          <ac:chgData name="Gregory Ley" userId="ec94148e-2a44-405b-975b-5b763aa3860b" providerId="ADAL" clId="{B215C872-C749-4CBA-9BA4-45CF754D4955}" dt="2026-05-20T01:48:10.528" v="5843"/>
          <ac:spMkLst>
            <pc:docMk/>
            <pc:sldMk cId="889578214" sldId="343"/>
            <ac:spMk id="16" creationId="{E5B5DB96-6BC3-4B6A-95E5-684E9E090913}"/>
          </ac:spMkLst>
        </pc:spChg>
        <pc:spChg chg="del">
          <ac:chgData name="Gregory Ley" userId="ec94148e-2a44-405b-975b-5b763aa3860b" providerId="ADAL" clId="{B215C872-C749-4CBA-9BA4-45CF754D4955}" dt="2026-05-20T01:48:10.528" v="5844"/>
          <ac:spMkLst>
            <pc:docMk/>
            <pc:sldMk cId="889578214" sldId="343"/>
            <ac:spMk id="17" creationId="{2F50DDD1-716C-4509-A150-FAABA63027E3}"/>
          </ac:spMkLst>
        </pc:spChg>
        <pc:spChg chg="del mod">
          <ac:chgData name="Gregory Ley" userId="ec94148e-2a44-405b-975b-5b763aa3860b" providerId="ADAL" clId="{B215C872-C749-4CBA-9BA4-45CF754D4955}" dt="2026-05-20T01:48:10.528" v="5845"/>
          <ac:spMkLst>
            <pc:docMk/>
            <pc:sldMk cId="889578214" sldId="343"/>
            <ac:spMk id="18" creationId="{C78AFA85-20AF-4088-B3DC-94D30AB517DC}"/>
          </ac:spMkLst>
        </pc:spChg>
        <pc:spChg chg="del">
          <ac:chgData name="Gregory Ley" userId="ec94148e-2a44-405b-975b-5b763aa3860b" providerId="ADAL" clId="{B215C872-C749-4CBA-9BA4-45CF754D4955}" dt="2026-05-20T01:34:26.198" v="4374" actId="478"/>
          <ac:spMkLst>
            <pc:docMk/>
            <pc:sldMk cId="889578214" sldId="343"/>
            <ac:spMk id="19" creationId="{434961F6-EC4C-4184-B7F5-9346E166A4B5}"/>
          </ac:spMkLst>
        </pc:spChg>
        <pc:spChg chg="del mod">
          <ac:chgData name="Gregory Ley" userId="ec94148e-2a44-405b-975b-5b763aa3860b" providerId="ADAL" clId="{B215C872-C749-4CBA-9BA4-45CF754D4955}" dt="2026-05-20T01:48:10.528" v="5846"/>
          <ac:spMkLst>
            <pc:docMk/>
            <pc:sldMk cId="889578214" sldId="343"/>
            <ac:spMk id="20" creationId="{4572E085-A1AE-4CA6-800B-508407903308}"/>
          </ac:spMkLst>
        </pc:spChg>
        <pc:spChg chg="del">
          <ac:chgData name="Gregory Ley" userId="ec94148e-2a44-405b-975b-5b763aa3860b" providerId="ADAL" clId="{B215C872-C749-4CBA-9BA4-45CF754D4955}" dt="2026-05-20T01:48:10.528" v="5847"/>
          <ac:spMkLst>
            <pc:docMk/>
            <pc:sldMk cId="889578214" sldId="343"/>
            <ac:spMk id="21" creationId="{FD71AABD-228A-4549-88A2-52BD9BAEBCE7}"/>
          </ac:spMkLst>
        </pc:spChg>
        <pc:spChg chg="del">
          <ac:chgData name="Gregory Ley" userId="ec94148e-2a44-405b-975b-5b763aa3860b" providerId="ADAL" clId="{B215C872-C749-4CBA-9BA4-45CF754D4955}" dt="2026-05-20T01:48:10.528" v="5848"/>
          <ac:spMkLst>
            <pc:docMk/>
            <pc:sldMk cId="889578214" sldId="343"/>
            <ac:spMk id="22" creationId="{0A8F5AA0-F926-4350-A9A2-0C6CFBA1423D}"/>
          </ac:spMkLst>
        </pc:spChg>
        <pc:spChg chg="add mod">
          <ac:chgData name="Gregory Ley" userId="ec94148e-2a44-405b-975b-5b763aa3860b" providerId="ADAL" clId="{B215C872-C749-4CBA-9BA4-45CF754D4955}" dt="2026-05-20T01:48:35.526" v="5871"/>
          <ac:spMkLst>
            <pc:docMk/>
            <pc:sldMk cId="889578214" sldId="343"/>
            <ac:spMk id="24" creationId="{4426C883-0E43-4770-BD05-C21B288EC6E5}"/>
          </ac:spMkLst>
        </pc:spChg>
        <pc:spChg chg="add mod">
          <ac:chgData name="Gregory Ley" userId="ec94148e-2a44-405b-975b-5b763aa3860b" providerId="ADAL" clId="{B215C872-C749-4CBA-9BA4-45CF754D4955}" dt="2026-05-20T01:48:35.526" v="5875"/>
          <ac:spMkLst>
            <pc:docMk/>
            <pc:sldMk cId="889578214" sldId="343"/>
            <ac:spMk id="26" creationId="{4AFBF1D8-81E2-42F3-A299-5FC148DE32C1}"/>
          </ac:spMkLst>
        </pc:spChg>
        <pc:spChg chg="add mod">
          <ac:chgData name="Gregory Ley" userId="ec94148e-2a44-405b-975b-5b763aa3860b" providerId="ADAL" clId="{B215C872-C749-4CBA-9BA4-45CF754D4955}" dt="2026-05-20T01:48:35.533" v="5886"/>
          <ac:spMkLst>
            <pc:docMk/>
            <pc:sldMk cId="889578214" sldId="343"/>
            <ac:spMk id="28" creationId="{8D21B3A5-2996-48D2-8AAF-7E4F0F007025}"/>
          </ac:spMkLst>
        </pc:spChg>
        <pc:spChg chg="add mod">
          <ac:chgData name="Gregory Ley" userId="ec94148e-2a44-405b-975b-5b763aa3860b" providerId="ADAL" clId="{B215C872-C749-4CBA-9BA4-45CF754D4955}" dt="2026-05-20T01:48:35.536" v="5894"/>
          <ac:spMkLst>
            <pc:docMk/>
            <pc:sldMk cId="889578214" sldId="343"/>
            <ac:spMk id="29" creationId="{4884CE29-4690-434C-B6C6-893786A3ACA5}"/>
          </ac:spMkLst>
        </pc:spChg>
        <pc:spChg chg="add mod">
          <ac:chgData name="Gregory Ley" userId="ec94148e-2a44-405b-975b-5b763aa3860b" providerId="ADAL" clId="{B215C872-C749-4CBA-9BA4-45CF754D4955}" dt="2026-05-20T01:48:35.543" v="5901"/>
          <ac:spMkLst>
            <pc:docMk/>
            <pc:sldMk cId="889578214" sldId="343"/>
            <ac:spMk id="30" creationId="{6F78CFAB-DE42-499E-A284-52FD707960FF}"/>
          </ac:spMkLst>
        </pc:spChg>
        <pc:spChg chg="add mod">
          <ac:chgData name="Gregory Ley" userId="ec94148e-2a44-405b-975b-5b763aa3860b" providerId="ADAL" clId="{B215C872-C749-4CBA-9BA4-45CF754D4955}" dt="2026-05-20T01:48:35.543" v="5905"/>
          <ac:spMkLst>
            <pc:docMk/>
            <pc:sldMk cId="889578214" sldId="343"/>
            <ac:spMk id="31" creationId="{8D44B741-D720-4386-89B6-8709EDDC5E2D}"/>
          </ac:spMkLst>
        </pc:spChg>
        <pc:spChg chg="add mod">
          <ac:chgData name="Gregory Ley" userId="ec94148e-2a44-405b-975b-5b763aa3860b" providerId="ADAL" clId="{B215C872-C749-4CBA-9BA4-45CF754D4955}" dt="2026-05-20T01:48:35.543" v="5916"/>
          <ac:spMkLst>
            <pc:docMk/>
            <pc:sldMk cId="889578214" sldId="343"/>
            <ac:spMk id="32" creationId="{91AA4B83-3B7E-479B-9ABE-83B0DFD986A4}"/>
          </ac:spMkLst>
        </pc:spChg>
        <pc:spChg chg="add mod">
          <ac:chgData name="Gregory Ley" userId="ec94148e-2a44-405b-975b-5b763aa3860b" providerId="ADAL" clId="{B215C872-C749-4CBA-9BA4-45CF754D4955}" dt="2026-05-20T01:48:35.550" v="5924"/>
          <ac:spMkLst>
            <pc:docMk/>
            <pc:sldMk cId="889578214" sldId="343"/>
            <ac:spMk id="33" creationId="{3E51F102-23F5-4F48-B1C5-A9B3B015BDD5}"/>
          </ac:spMkLst>
        </pc:spChg>
        <pc:spChg chg="add mod">
          <ac:chgData name="Gregory Ley" userId="ec94148e-2a44-405b-975b-5b763aa3860b" providerId="ADAL" clId="{B215C872-C749-4CBA-9BA4-45CF754D4955}" dt="2026-05-20T01:48:35.550" v="5931"/>
          <ac:spMkLst>
            <pc:docMk/>
            <pc:sldMk cId="889578214" sldId="343"/>
            <ac:spMk id="34" creationId="{4602B66A-85D1-43B1-9BFD-506001BD50BC}"/>
          </ac:spMkLst>
        </pc:spChg>
        <pc:spChg chg="add mod">
          <ac:chgData name="Gregory Ley" userId="ec94148e-2a44-405b-975b-5b763aa3860b" providerId="ADAL" clId="{B215C872-C749-4CBA-9BA4-45CF754D4955}" dt="2026-05-20T01:48:35.556" v="5935"/>
          <ac:spMkLst>
            <pc:docMk/>
            <pc:sldMk cId="889578214" sldId="343"/>
            <ac:spMk id="35" creationId="{EE31E206-30B2-4BE6-A75C-4F078F9E8486}"/>
          </ac:spMkLst>
        </pc:spChg>
        <pc:spChg chg="add mod">
          <ac:chgData name="Gregory Ley" userId="ec94148e-2a44-405b-975b-5b763aa3860b" providerId="ADAL" clId="{B215C872-C749-4CBA-9BA4-45CF754D4955}" dt="2026-05-20T01:48:35.559" v="5946"/>
          <ac:spMkLst>
            <pc:docMk/>
            <pc:sldMk cId="889578214" sldId="343"/>
            <ac:spMk id="36" creationId="{622B222B-28D2-47B3-9F5B-62393C52907F}"/>
          </ac:spMkLst>
        </pc:spChg>
        <pc:spChg chg="add mod">
          <ac:chgData name="Gregory Ley" userId="ec94148e-2a44-405b-975b-5b763aa3860b" providerId="ADAL" clId="{B215C872-C749-4CBA-9BA4-45CF754D4955}" dt="2026-05-20T01:48:35.559" v="5954"/>
          <ac:spMkLst>
            <pc:docMk/>
            <pc:sldMk cId="889578214" sldId="343"/>
            <ac:spMk id="37" creationId="{95AB720C-6E29-4F46-90F0-211FBD743E49}"/>
          </ac:spMkLst>
        </pc:spChg>
        <pc:spChg chg="add mod">
          <ac:chgData name="Gregory Ley" userId="ec94148e-2a44-405b-975b-5b763aa3860b" providerId="ADAL" clId="{B215C872-C749-4CBA-9BA4-45CF754D4955}" dt="2026-05-20T01:48:35.559" v="5961"/>
          <ac:spMkLst>
            <pc:docMk/>
            <pc:sldMk cId="889578214" sldId="343"/>
            <ac:spMk id="38" creationId="{B97E9FED-FE05-44A4-AC4F-64ECB764BDAB}"/>
          </ac:spMkLst>
        </pc:spChg>
        <pc:spChg chg="add mod">
          <ac:chgData name="Gregory Ley" userId="ec94148e-2a44-405b-975b-5b763aa3860b" providerId="ADAL" clId="{B215C872-C749-4CBA-9BA4-45CF754D4955}" dt="2026-05-20T01:48:35.567" v="5965"/>
          <ac:spMkLst>
            <pc:docMk/>
            <pc:sldMk cId="889578214" sldId="343"/>
            <ac:spMk id="39" creationId="{CFEC8E01-66A8-476E-ACF8-A60D80BA97FC}"/>
          </ac:spMkLst>
        </pc:spChg>
        <pc:spChg chg="add mod">
          <ac:chgData name="Gregory Ley" userId="ec94148e-2a44-405b-975b-5b763aa3860b" providerId="ADAL" clId="{B215C872-C749-4CBA-9BA4-45CF754D4955}" dt="2026-05-20T01:48:35.572" v="5976"/>
          <ac:spMkLst>
            <pc:docMk/>
            <pc:sldMk cId="889578214" sldId="343"/>
            <ac:spMk id="40" creationId="{E6F10CE1-C018-4698-B7AF-725419D6E198}"/>
          </ac:spMkLst>
        </pc:spChg>
        <pc:spChg chg="add mod">
          <ac:chgData name="Gregory Ley" userId="ec94148e-2a44-405b-975b-5b763aa3860b" providerId="ADAL" clId="{B215C872-C749-4CBA-9BA4-45CF754D4955}" dt="2026-05-20T01:48:35.575" v="5984"/>
          <ac:spMkLst>
            <pc:docMk/>
            <pc:sldMk cId="889578214" sldId="343"/>
            <ac:spMk id="41" creationId="{EFDEA466-F9B8-4016-A27A-B33A94D9AEB7}"/>
          </ac:spMkLst>
        </pc:spChg>
        <pc:spChg chg="add mod">
          <ac:chgData name="Gregory Ley" userId="ec94148e-2a44-405b-975b-5b763aa3860b" providerId="ADAL" clId="{B215C872-C749-4CBA-9BA4-45CF754D4955}" dt="2026-05-20T01:48:35.583" v="5991"/>
          <ac:spMkLst>
            <pc:docMk/>
            <pc:sldMk cId="889578214" sldId="343"/>
            <ac:spMk id="42" creationId="{2159ABD8-D4A9-48AE-AAA1-79E45391ECC4}"/>
          </ac:spMkLst>
        </pc:spChg>
        <pc:spChg chg="add mod">
          <ac:chgData name="Gregory Ley" userId="ec94148e-2a44-405b-975b-5b763aa3860b" providerId="ADAL" clId="{B215C872-C749-4CBA-9BA4-45CF754D4955}" dt="2026-05-20T01:48:35.583" v="5995"/>
          <ac:spMkLst>
            <pc:docMk/>
            <pc:sldMk cId="889578214" sldId="343"/>
            <ac:spMk id="43" creationId="{289F6A52-1692-4156-9936-A3C70635A273}"/>
          </ac:spMkLst>
        </pc:spChg>
        <pc:spChg chg="add mod">
          <ac:chgData name="Gregory Ley" userId="ec94148e-2a44-405b-975b-5b763aa3860b" providerId="ADAL" clId="{B215C872-C749-4CBA-9BA4-45CF754D4955}" dt="2026-05-20T01:48:35.591" v="6006"/>
          <ac:spMkLst>
            <pc:docMk/>
            <pc:sldMk cId="889578214" sldId="343"/>
            <ac:spMk id="44" creationId="{F5E16E39-1A56-4FEA-9100-C587FF6B1AFE}"/>
          </ac:spMkLst>
        </pc:spChg>
        <pc:spChg chg="add mod">
          <ac:chgData name="Gregory Ley" userId="ec94148e-2a44-405b-975b-5b763aa3860b" providerId="ADAL" clId="{B215C872-C749-4CBA-9BA4-45CF754D4955}" dt="2026-05-20T01:48:35.591" v="6014"/>
          <ac:spMkLst>
            <pc:docMk/>
            <pc:sldMk cId="889578214" sldId="343"/>
            <ac:spMk id="45" creationId="{CFEE701F-72F2-4F47-97A3-BB156BCC3B20}"/>
          </ac:spMkLst>
        </pc:spChg>
        <pc:spChg chg="add mod">
          <ac:chgData name="Gregory Ley" userId="ec94148e-2a44-405b-975b-5b763aa3860b" providerId="ADAL" clId="{B215C872-C749-4CBA-9BA4-45CF754D4955}" dt="2026-05-20T01:48:35.591" v="6021"/>
          <ac:spMkLst>
            <pc:docMk/>
            <pc:sldMk cId="889578214" sldId="343"/>
            <ac:spMk id="46" creationId="{F512075D-7480-4948-A5C4-750DAAB12A30}"/>
          </ac:spMkLst>
        </pc:spChg>
        <pc:spChg chg="del mod">
          <ac:chgData name="Gregory Ley" userId="ec94148e-2a44-405b-975b-5b763aa3860b" providerId="ADAL" clId="{B215C872-C749-4CBA-9BA4-45CF754D4955}" dt="2026-05-20T01:48:10.528" v="5849"/>
          <ac:spMkLst>
            <pc:docMk/>
            <pc:sldMk cId="889578214" sldId="343"/>
            <ac:spMk id="62" creationId="{A1ABA65C-BCFA-4623-829D-99DCBD03B550}"/>
          </ac:spMkLst>
        </pc:spChg>
        <pc:spChg chg="del mod">
          <ac:chgData name="Gregory Ley" userId="ec94148e-2a44-405b-975b-5b763aa3860b" providerId="ADAL" clId="{B215C872-C749-4CBA-9BA4-45CF754D4955}" dt="2026-05-19T22:51:48.201" v="4319" actId="478"/>
          <ac:spMkLst>
            <pc:docMk/>
            <pc:sldMk cId="889578214" sldId="343"/>
            <ac:spMk id="63" creationId="{35B355E9-6F80-457C-92AD-7E2D1604A9F4}"/>
          </ac:spMkLst>
        </pc:spChg>
        <pc:spChg chg="del mod">
          <ac:chgData name="Gregory Ley" userId="ec94148e-2a44-405b-975b-5b763aa3860b" providerId="ADAL" clId="{B215C872-C749-4CBA-9BA4-45CF754D4955}" dt="2026-05-20T01:48:10.528" v="5850"/>
          <ac:spMkLst>
            <pc:docMk/>
            <pc:sldMk cId="889578214" sldId="343"/>
            <ac:spMk id="64" creationId="{B4110C2D-0E63-473C-9A4C-6C3A9B5001A8}"/>
          </ac:spMkLst>
        </pc:spChg>
        <pc:spChg chg="del">
          <ac:chgData name="Gregory Ley" userId="ec94148e-2a44-405b-975b-5b763aa3860b" providerId="ADAL" clId="{B215C872-C749-4CBA-9BA4-45CF754D4955}" dt="2026-05-20T01:48:10.528" v="5851"/>
          <ac:spMkLst>
            <pc:docMk/>
            <pc:sldMk cId="889578214" sldId="343"/>
            <ac:spMk id="65" creationId="{9547E330-7DEF-4CD8-B277-77A1C7D4ABAC}"/>
          </ac:spMkLst>
        </pc:spChg>
        <pc:spChg chg="del">
          <ac:chgData name="Gregory Ley" userId="ec94148e-2a44-405b-975b-5b763aa3860b" providerId="ADAL" clId="{B215C872-C749-4CBA-9BA4-45CF754D4955}" dt="2026-05-20T01:48:10.528" v="5852"/>
          <ac:spMkLst>
            <pc:docMk/>
            <pc:sldMk cId="889578214" sldId="343"/>
            <ac:spMk id="66" creationId="{5756678D-9FBE-4944-ADB2-44E44E1DAB0F}"/>
          </ac:spMkLst>
        </pc:spChg>
        <pc:spChg chg="del mod">
          <ac:chgData name="Gregory Ley" userId="ec94148e-2a44-405b-975b-5b763aa3860b" providerId="ADAL" clId="{B215C872-C749-4CBA-9BA4-45CF754D4955}" dt="2026-05-20T01:48:10.528" v="5853"/>
          <ac:spMkLst>
            <pc:docMk/>
            <pc:sldMk cId="889578214" sldId="343"/>
            <ac:spMk id="67" creationId="{69BE6268-07CD-44A8-82EB-55D0D05755FB}"/>
          </ac:spMkLst>
        </pc:spChg>
        <pc:spChg chg="del mod">
          <ac:chgData name="Gregory Ley" userId="ec94148e-2a44-405b-975b-5b763aa3860b" providerId="ADAL" clId="{B215C872-C749-4CBA-9BA4-45CF754D4955}" dt="2026-05-20T01:33:56.677" v="4337" actId="478"/>
          <ac:spMkLst>
            <pc:docMk/>
            <pc:sldMk cId="889578214" sldId="343"/>
            <ac:spMk id="68" creationId="{509BC199-31AD-4F0F-ABC8-46C0380E95FF}"/>
          </ac:spMkLst>
        </pc:spChg>
        <pc:spChg chg="del mod">
          <ac:chgData name="Gregory Ley" userId="ec94148e-2a44-405b-975b-5b763aa3860b" providerId="ADAL" clId="{B215C872-C749-4CBA-9BA4-45CF754D4955}" dt="2026-05-20T01:48:10.535" v="5854"/>
          <ac:spMkLst>
            <pc:docMk/>
            <pc:sldMk cId="889578214" sldId="343"/>
            <ac:spMk id="69" creationId="{02D5CF10-0845-406D-A24E-6E1D34DBE7C9}"/>
          </ac:spMkLst>
        </pc:spChg>
        <pc:spChg chg="del">
          <ac:chgData name="Gregory Ley" userId="ec94148e-2a44-405b-975b-5b763aa3860b" providerId="ADAL" clId="{B215C872-C749-4CBA-9BA4-45CF754D4955}" dt="2026-05-20T01:48:10.535" v="5855"/>
          <ac:spMkLst>
            <pc:docMk/>
            <pc:sldMk cId="889578214" sldId="343"/>
            <ac:spMk id="70" creationId="{50F74A06-A938-49B9-B5D1-7F7EBCEDA143}"/>
          </ac:spMkLst>
        </pc:spChg>
        <pc:spChg chg="del">
          <ac:chgData name="Gregory Ley" userId="ec94148e-2a44-405b-975b-5b763aa3860b" providerId="ADAL" clId="{B215C872-C749-4CBA-9BA4-45CF754D4955}" dt="2026-05-20T01:48:10.535" v="5856"/>
          <ac:spMkLst>
            <pc:docMk/>
            <pc:sldMk cId="889578214" sldId="343"/>
            <ac:spMk id="71" creationId="{DBD69D96-ADDA-44FA-903C-FB5FC7C8F1CB}"/>
          </ac:spMkLst>
        </pc:spChg>
        <pc:spChg chg="del mod">
          <ac:chgData name="Gregory Ley" userId="ec94148e-2a44-405b-975b-5b763aa3860b" providerId="ADAL" clId="{B215C872-C749-4CBA-9BA4-45CF754D4955}" dt="2026-05-20T01:48:10.535" v="5857"/>
          <ac:spMkLst>
            <pc:docMk/>
            <pc:sldMk cId="889578214" sldId="343"/>
            <ac:spMk id="72" creationId="{03028D00-5F36-423A-8B0C-6805DF011996}"/>
          </ac:spMkLst>
        </pc:spChg>
        <pc:spChg chg="del mod">
          <ac:chgData name="Gregory Ley" userId="ec94148e-2a44-405b-975b-5b763aa3860b" providerId="ADAL" clId="{B215C872-C749-4CBA-9BA4-45CF754D4955}" dt="2026-05-20T01:43:33.430" v="5438" actId="478"/>
          <ac:spMkLst>
            <pc:docMk/>
            <pc:sldMk cId="889578214" sldId="343"/>
            <ac:spMk id="73" creationId="{0DE171CA-0C5E-4302-B7AB-6EFF4D278ADB}"/>
          </ac:spMkLst>
        </pc:spChg>
        <pc:spChg chg="del mod">
          <ac:chgData name="Gregory Ley" userId="ec94148e-2a44-405b-975b-5b763aa3860b" providerId="ADAL" clId="{B215C872-C749-4CBA-9BA4-45CF754D4955}" dt="2026-05-20T01:48:10.535" v="5858"/>
          <ac:spMkLst>
            <pc:docMk/>
            <pc:sldMk cId="889578214" sldId="343"/>
            <ac:spMk id="74" creationId="{55D07AF5-5204-45AB-8952-ADCA5D085786}"/>
          </ac:spMkLst>
        </pc:spChg>
        <pc:spChg chg="del">
          <ac:chgData name="Gregory Ley" userId="ec94148e-2a44-405b-975b-5b763aa3860b" providerId="ADAL" clId="{B215C872-C749-4CBA-9BA4-45CF754D4955}" dt="2026-05-20T01:48:10.535" v="5859"/>
          <ac:spMkLst>
            <pc:docMk/>
            <pc:sldMk cId="889578214" sldId="343"/>
            <ac:spMk id="75" creationId="{8B508F93-2C7F-47C9-87ED-9A0EDFDAC22A}"/>
          </ac:spMkLst>
        </pc:spChg>
        <pc:spChg chg="del">
          <ac:chgData name="Gregory Ley" userId="ec94148e-2a44-405b-975b-5b763aa3860b" providerId="ADAL" clId="{B215C872-C749-4CBA-9BA4-45CF754D4955}" dt="2026-05-20T01:48:10.535" v="5860"/>
          <ac:spMkLst>
            <pc:docMk/>
            <pc:sldMk cId="889578214" sldId="343"/>
            <ac:spMk id="76" creationId="{6A8190FC-31DE-4E05-9455-0F8BBB0535C9}"/>
          </ac:spMkLst>
        </pc:spChg>
        <pc:spChg chg="del mod">
          <ac:chgData name="Gregory Ley" userId="ec94148e-2a44-405b-975b-5b763aa3860b" providerId="ADAL" clId="{B215C872-C749-4CBA-9BA4-45CF754D4955}" dt="2026-05-20T01:48:10.535" v="5861"/>
          <ac:spMkLst>
            <pc:docMk/>
            <pc:sldMk cId="889578214" sldId="343"/>
            <ac:spMk id="77" creationId="{83110D3C-E558-495E-8CAB-11A9CF4A7D00}"/>
          </ac:spMkLst>
        </pc:spChg>
        <pc:spChg chg="del">
          <ac:chgData name="Gregory Ley" userId="ec94148e-2a44-405b-975b-5b763aa3860b" providerId="ADAL" clId="{B215C872-C749-4CBA-9BA4-45CF754D4955}" dt="2026-05-20T01:45:47.931" v="5642" actId="478"/>
          <ac:spMkLst>
            <pc:docMk/>
            <pc:sldMk cId="889578214" sldId="343"/>
            <ac:spMk id="78" creationId="{155EE87F-232B-4EC8-AE1D-7F1AED8B1A77}"/>
          </ac:spMkLst>
        </pc:spChg>
        <pc:spChg chg="del mod">
          <ac:chgData name="Gregory Ley" userId="ec94148e-2a44-405b-975b-5b763aa3860b" providerId="ADAL" clId="{B215C872-C749-4CBA-9BA4-45CF754D4955}" dt="2026-05-20T01:48:10.535" v="5862"/>
          <ac:spMkLst>
            <pc:docMk/>
            <pc:sldMk cId="889578214" sldId="343"/>
            <ac:spMk id="79" creationId="{59D3462A-D454-46CB-BD27-865E0BDCFDBB}"/>
          </ac:spMkLst>
        </pc:spChg>
        <pc:spChg chg="del">
          <ac:chgData name="Gregory Ley" userId="ec94148e-2a44-405b-975b-5b763aa3860b" providerId="ADAL" clId="{B215C872-C749-4CBA-9BA4-45CF754D4955}" dt="2026-05-20T01:48:10.535" v="5863"/>
          <ac:spMkLst>
            <pc:docMk/>
            <pc:sldMk cId="889578214" sldId="343"/>
            <ac:spMk id="80" creationId="{727D0483-107E-4C2F-B70A-5B762C2EDC73}"/>
          </ac:spMkLst>
        </pc:spChg>
        <pc:spChg chg="del">
          <ac:chgData name="Gregory Ley" userId="ec94148e-2a44-405b-975b-5b763aa3860b" providerId="ADAL" clId="{B215C872-C749-4CBA-9BA4-45CF754D4955}" dt="2026-05-20T01:48:10.540" v="5864"/>
          <ac:spMkLst>
            <pc:docMk/>
            <pc:sldMk cId="889578214" sldId="343"/>
            <ac:spMk id="81" creationId="{E08FBC6A-4BD4-4DEB-8A1D-54C99FD4EEAA}"/>
          </ac:spMkLst>
        </pc:spChg>
        <pc:spChg chg="del">
          <ac:chgData name="Gregory Ley" userId="ec94148e-2a44-405b-975b-5b763aa3860b" providerId="ADAL" clId="{B215C872-C749-4CBA-9BA4-45CF754D4955}" dt="2026-05-20T01:48:10.540" v="5865"/>
          <ac:spMkLst>
            <pc:docMk/>
            <pc:sldMk cId="889578214" sldId="343"/>
            <ac:spMk id="82" creationId="{37B3C56C-B061-4654-A4A1-CD38D104CF75}"/>
          </ac:spMkLst>
        </pc:spChg>
        <pc:spChg chg="del">
          <ac:chgData name="Gregory Ley" userId="ec94148e-2a44-405b-975b-5b763aa3860b" providerId="ADAL" clId="{B215C872-C749-4CBA-9BA4-45CF754D4955}" dt="2026-05-20T01:48:10.540" v="5866"/>
          <ac:spMkLst>
            <pc:docMk/>
            <pc:sldMk cId="889578214" sldId="343"/>
            <ac:spMk id="83" creationId="{6AA97FFC-E4FC-4894-8AB1-BD30561E7E22}"/>
          </ac:spMkLst>
        </pc:spChg>
        <pc:spChg chg="del mod">
          <ac:chgData name="Gregory Ley" userId="ec94148e-2a44-405b-975b-5b763aa3860b" providerId="ADAL" clId="{B215C872-C749-4CBA-9BA4-45CF754D4955}" dt="2026-05-20T01:48:10.543" v="5867"/>
          <ac:spMkLst>
            <pc:docMk/>
            <pc:sldMk cId="889578214" sldId="343"/>
            <ac:spMk id="84" creationId="{CEA3C76A-151E-4CAC-8ECD-527BCE015C5A}"/>
          </ac:spMkLst>
        </pc:spChg>
      </pc:sldChg>
      <pc:sldChg chg="modSp add mod">
        <pc:chgData name="Gregory Ley" userId="ec94148e-2a44-405b-975b-5b763aa3860b" providerId="ADAL" clId="{B215C872-C749-4CBA-9BA4-45CF754D4955}" dt="2026-05-20T01:54:36.287" v="6353" actId="14100"/>
        <pc:sldMkLst>
          <pc:docMk/>
          <pc:sldMk cId="652822529" sldId="344"/>
        </pc:sldMkLst>
        <pc:spChg chg="mod">
          <ac:chgData name="Gregory Ley" userId="ec94148e-2a44-405b-975b-5b763aa3860b" providerId="ADAL" clId="{B215C872-C749-4CBA-9BA4-45CF754D4955}" dt="2026-05-20T01:54:36.287" v="6353" actId="14100"/>
          <ac:spMkLst>
            <pc:docMk/>
            <pc:sldMk cId="652822529" sldId="344"/>
            <ac:spMk id="25" creationId="{C44A5ACB-BF42-3D5D-2FEF-55522B402002}"/>
          </ac:spMkLst>
        </pc:spChg>
        <pc:spChg chg="mod">
          <ac:chgData name="Gregory Ley" userId="ec94148e-2a44-405b-975b-5b763aa3860b" providerId="ADAL" clId="{B215C872-C749-4CBA-9BA4-45CF754D4955}" dt="2026-05-20T01:53:46.667" v="6248" actId="20577"/>
          <ac:spMkLst>
            <pc:docMk/>
            <pc:sldMk cId="652822529" sldId="344"/>
            <ac:spMk id="27" creationId="{E3851F9F-1E9D-FA1E-7DD8-E72CA56B267F}"/>
          </ac:spMkLst>
        </pc:spChg>
        <pc:spChg chg="mod">
          <ac:chgData name="Gregory Ley" userId="ec94148e-2a44-405b-975b-5b763aa3860b" providerId="ADAL" clId="{B215C872-C749-4CBA-9BA4-45CF754D4955}" dt="2026-05-20T01:51:05.348" v="6029" actId="20577"/>
          <ac:spMkLst>
            <pc:docMk/>
            <pc:sldMk cId="652822529" sldId="344"/>
            <ac:spMk id="34" creationId="{4602B66A-85D1-43B1-9BFD-506001BD50BC}"/>
          </ac:spMkLst>
        </pc:spChg>
        <pc:spChg chg="mod">
          <ac:chgData name="Gregory Ley" userId="ec94148e-2a44-405b-975b-5b763aa3860b" providerId="ADAL" clId="{B215C872-C749-4CBA-9BA4-45CF754D4955}" dt="2026-05-20T01:51:19.140" v="6060" actId="20577"/>
          <ac:spMkLst>
            <pc:docMk/>
            <pc:sldMk cId="652822529" sldId="344"/>
            <ac:spMk id="38" creationId="{B97E9FED-FE05-44A4-AC4F-64ECB764BDAB}"/>
          </ac:spMkLst>
        </pc:spChg>
        <pc:spChg chg="mod">
          <ac:chgData name="Gregory Ley" userId="ec94148e-2a44-405b-975b-5b763aa3860b" providerId="ADAL" clId="{B215C872-C749-4CBA-9BA4-45CF754D4955}" dt="2026-05-20T01:52:21.553" v="6090" actId="20577"/>
          <ac:spMkLst>
            <pc:docMk/>
            <pc:sldMk cId="652822529" sldId="344"/>
            <ac:spMk id="41" creationId="{EFDEA466-F9B8-4016-A27A-B33A94D9AEB7}"/>
          </ac:spMkLst>
        </pc:spChg>
        <pc:spChg chg="mod">
          <ac:chgData name="Gregory Ley" userId="ec94148e-2a44-405b-975b-5b763aa3860b" providerId="ADAL" clId="{B215C872-C749-4CBA-9BA4-45CF754D4955}" dt="2026-05-20T01:53:02.326" v="6186" actId="20577"/>
          <ac:spMkLst>
            <pc:docMk/>
            <pc:sldMk cId="652822529" sldId="344"/>
            <ac:spMk id="42" creationId="{2159ABD8-D4A9-48AE-AAA1-79E45391ECC4}"/>
          </ac:spMkLst>
        </pc:spChg>
        <pc:spChg chg="mod">
          <ac:chgData name="Gregory Ley" userId="ec94148e-2a44-405b-975b-5b763aa3860b" providerId="ADAL" clId="{B215C872-C749-4CBA-9BA4-45CF754D4955}" dt="2026-05-20T01:53:17.347" v="6203" actId="20577"/>
          <ac:spMkLst>
            <pc:docMk/>
            <pc:sldMk cId="652822529" sldId="344"/>
            <ac:spMk id="46" creationId="{F512075D-7480-4948-A5C4-750DAAB12A30}"/>
          </ac:spMkLst>
        </pc:spChg>
      </pc:sldChg>
      <pc:sldChg chg="add del">
        <pc:chgData name="Gregory Ley" userId="ec94148e-2a44-405b-975b-5b763aa3860b" providerId="ADAL" clId="{B215C872-C749-4CBA-9BA4-45CF754D4955}" dt="2026-05-20T01:58:22.717" v="6413"/>
        <pc:sldMkLst>
          <pc:docMk/>
          <pc:sldMk cId="1354637494" sldId="345"/>
        </pc:sldMkLst>
      </pc:sldChg>
      <pc:sldChg chg="addSp modSp add mod modCm">
        <pc:chgData name="Gregory Ley" userId="ec94148e-2a44-405b-975b-5b763aa3860b" providerId="ADAL" clId="{B215C872-C749-4CBA-9BA4-45CF754D4955}" dt="2026-05-20T09:32:53.672" v="10068" actId="20577"/>
        <pc:sldMkLst>
          <pc:docMk/>
          <pc:sldMk cId="3124798958" sldId="346"/>
        </pc:sldMkLst>
        <pc:spChg chg="add mod">
          <ac:chgData name="Gregory Ley" userId="ec94148e-2a44-405b-975b-5b763aa3860b" providerId="ADAL" clId="{B215C872-C749-4CBA-9BA4-45CF754D4955}" dt="2026-05-20T01:58:58.425" v="6700"/>
          <ac:spMkLst>
            <pc:docMk/>
            <pc:sldMk cId="3124798958" sldId="346"/>
            <ac:spMk id="6" creationId="{C10E0A3D-3BBE-47C1-B650-3C8D866B5697}"/>
          </ac:spMkLst>
        </pc:spChg>
        <pc:spChg chg="mod">
          <ac:chgData name="Gregory Ley" userId="ec94148e-2a44-405b-975b-5b763aa3860b" providerId="ADAL" clId="{B215C872-C749-4CBA-9BA4-45CF754D4955}" dt="2026-05-20T09:22:06.051" v="9571" actId="20577"/>
          <ac:spMkLst>
            <pc:docMk/>
            <pc:sldMk cId="3124798958" sldId="346"/>
            <ac:spMk id="25" creationId="{7E4E94E6-4EBB-FCA1-CA6F-900443967B55}"/>
          </ac:spMkLst>
        </pc:spChg>
        <pc:spChg chg="mod">
          <ac:chgData name="Gregory Ley" userId="ec94148e-2a44-405b-975b-5b763aa3860b" providerId="ADAL" clId="{B215C872-C749-4CBA-9BA4-45CF754D4955}" dt="2026-05-20T09:23:34.836" v="9689" actId="20577"/>
          <ac:spMkLst>
            <pc:docMk/>
            <pc:sldMk cId="3124798958" sldId="346"/>
            <ac:spMk id="27" creationId="{4C3F1B6E-7610-A06A-947F-ACC3C209CEB9}"/>
          </ac:spMkLst>
        </pc:spChg>
        <pc:graphicFrameChg chg="add mod modGraphic">
          <ac:chgData name="Gregory Ley" userId="ec94148e-2a44-405b-975b-5b763aa3860b" providerId="ADAL" clId="{B215C872-C749-4CBA-9BA4-45CF754D4955}" dt="2026-05-20T09:32:53.672" v="10068" actId="20577"/>
          <ac:graphicFrameMkLst>
            <pc:docMk/>
            <pc:sldMk cId="3124798958" sldId="346"/>
            <ac:graphicFrameMk id="4" creationId="{5ADB4C5E-E598-4BC5-9174-8058E80A4632}"/>
          </ac:graphicFrameMkLst>
        </pc:graphicFrameChg>
        <pc:extLst>
          <p:ext xmlns:p="http://schemas.openxmlformats.org/presentationml/2006/main" uri="{D6D511B9-2390-475A-947B-AFAB55BFBCF1}">
            <pc226:cmChg xmlns:pc226="http://schemas.microsoft.com/office/powerpoint/2022/06/main/command" chg="mod">
              <pc226:chgData name="Gregory Ley" userId="ec94148e-2a44-405b-975b-5b763aa3860b" providerId="ADAL" clId="{B215C872-C749-4CBA-9BA4-45CF754D4955}" dt="2026-05-20T09:24:04.082" v="9691" actId="20577"/>
              <pc2:cmMkLst xmlns:pc2="http://schemas.microsoft.com/office/powerpoint/2019/9/main/command">
                <pc:docMk/>
                <pc:sldMk cId="3124798958" sldId="346"/>
                <pc2:cmMk id="{CF840F53-6112-4204-A6CD-7BCDC007C578}"/>
              </pc2:cmMkLst>
            </pc226:cmChg>
          </p:ext>
        </pc:extLst>
      </pc:sldChg>
      <pc:sldChg chg="delSp add del mod">
        <pc:chgData name="Gregory Ley" userId="ec94148e-2a44-405b-975b-5b763aa3860b" providerId="ADAL" clId="{B215C872-C749-4CBA-9BA4-45CF754D4955}" dt="2026-05-20T02:07:12.258" v="6901"/>
        <pc:sldMkLst>
          <pc:docMk/>
          <pc:sldMk cId="1256406115" sldId="347"/>
        </pc:sldMkLst>
        <pc:spChg chg="del">
          <ac:chgData name="Gregory Ley" userId="ec94148e-2a44-405b-975b-5b763aa3860b" providerId="ADAL" clId="{B215C872-C749-4CBA-9BA4-45CF754D4955}" dt="2026-05-20T02:07:07.669" v="6895"/>
          <ac:spMkLst>
            <pc:docMk/>
            <pc:sldMk cId="1256406115" sldId="347"/>
            <ac:spMk id="22" creationId="{598A0BF7-0B29-ED72-8E01-65BAAF6EA951}"/>
          </ac:spMkLst>
        </pc:spChg>
        <pc:spChg chg="del">
          <ac:chgData name="Gregory Ley" userId="ec94148e-2a44-405b-975b-5b763aa3860b" providerId="ADAL" clId="{B215C872-C749-4CBA-9BA4-45CF754D4955}" dt="2026-05-20T02:07:07.676" v="6896"/>
          <ac:spMkLst>
            <pc:docMk/>
            <pc:sldMk cId="1256406115" sldId="347"/>
            <ac:spMk id="23" creationId="{4D70EB29-DAC2-C394-83EA-05266926B44B}"/>
          </ac:spMkLst>
        </pc:spChg>
        <pc:spChg chg="del">
          <ac:chgData name="Gregory Ley" userId="ec94148e-2a44-405b-975b-5b763aa3860b" providerId="ADAL" clId="{B215C872-C749-4CBA-9BA4-45CF754D4955}" dt="2026-05-20T02:07:07.677" v="6897"/>
          <ac:spMkLst>
            <pc:docMk/>
            <pc:sldMk cId="1256406115" sldId="347"/>
            <ac:spMk id="28" creationId="{EDDF6B3A-1567-86C2-6CFD-18EF0B0E7696}"/>
          </ac:spMkLst>
        </pc:spChg>
        <pc:spChg chg="del">
          <ac:chgData name="Gregory Ley" userId="ec94148e-2a44-405b-975b-5b763aa3860b" providerId="ADAL" clId="{B215C872-C749-4CBA-9BA4-45CF754D4955}" dt="2026-05-20T02:07:07.677" v="6898"/>
          <ac:spMkLst>
            <pc:docMk/>
            <pc:sldMk cId="1256406115" sldId="347"/>
            <ac:spMk id="29" creationId="{BA06EAC4-D599-6C08-57CE-E10626BFDEB5}"/>
          </ac:spMkLst>
        </pc:spChg>
        <pc:spChg chg="del">
          <ac:chgData name="Gregory Ley" userId="ec94148e-2a44-405b-975b-5b763aa3860b" providerId="ADAL" clId="{B215C872-C749-4CBA-9BA4-45CF754D4955}" dt="2026-05-20T02:07:07.679" v="6899"/>
          <ac:spMkLst>
            <pc:docMk/>
            <pc:sldMk cId="1256406115" sldId="347"/>
            <ac:spMk id="30" creationId="{F11BDBCF-4BE2-5594-91D6-81AAB5C78517}"/>
          </ac:spMkLst>
        </pc:spChg>
        <pc:spChg chg="del">
          <ac:chgData name="Gregory Ley" userId="ec94148e-2a44-405b-975b-5b763aa3860b" providerId="ADAL" clId="{B215C872-C749-4CBA-9BA4-45CF754D4955}" dt="2026-05-20T02:07:07.667" v="6894"/>
          <ac:spMkLst>
            <pc:docMk/>
            <pc:sldMk cId="1256406115" sldId="347"/>
            <ac:spMk id="60" creationId="{2034740B-2100-7488-67D3-9A277DC26D35}"/>
          </ac:spMkLst>
        </pc:spChg>
      </pc:sldChg>
      <pc:sldChg chg="add del">
        <pc:chgData name="Gregory Ley" userId="ec94148e-2a44-405b-975b-5b763aa3860b" providerId="ADAL" clId="{B215C872-C749-4CBA-9BA4-45CF754D4955}" dt="2026-05-20T02:07:13.449" v="6903"/>
        <pc:sldMkLst>
          <pc:docMk/>
          <pc:sldMk cId="2317410521" sldId="348"/>
        </pc:sldMkLst>
      </pc:sldChg>
      <pc:sldChg chg="addSp modSp add del mod">
        <pc:chgData name="Gregory Ley" userId="ec94148e-2a44-405b-975b-5b763aa3860b" providerId="ADAL" clId="{B215C872-C749-4CBA-9BA4-45CF754D4955}" dt="2026-05-20T02:08:28.384" v="7016"/>
        <pc:sldMkLst>
          <pc:docMk/>
          <pc:sldMk cId="3023605127" sldId="349"/>
        </pc:sldMkLst>
        <pc:graphicFrameChg chg="add mod modGraphic">
          <ac:chgData name="Gregory Ley" userId="ec94148e-2a44-405b-975b-5b763aa3860b" providerId="ADAL" clId="{B215C872-C749-4CBA-9BA4-45CF754D4955}" dt="2026-05-20T02:07:37.388" v="7014"/>
          <ac:graphicFrameMkLst>
            <pc:docMk/>
            <pc:sldMk cId="3023605127" sldId="349"/>
            <ac:graphicFrameMk id="4" creationId="{78A67C2C-F1B9-4984-9983-BB7A8DCEF2AB}"/>
          </ac:graphicFrameMkLst>
        </pc:graphicFrameChg>
      </pc:sldChg>
      <pc:sldChg chg="delSp modSp add del mod">
        <pc:chgData name="Gregory Ley" userId="ec94148e-2a44-405b-975b-5b763aa3860b" providerId="ADAL" clId="{B215C872-C749-4CBA-9BA4-45CF754D4955}" dt="2026-05-20T02:12:43.230" v="7021"/>
        <pc:sldMkLst>
          <pc:docMk/>
          <pc:sldMk cId="1546086660" sldId="350"/>
        </pc:sldMkLst>
        <pc:spChg chg="del">
          <ac:chgData name="Gregory Ley" userId="ec94148e-2a44-405b-975b-5b763aa3860b" providerId="ADAL" clId="{B215C872-C749-4CBA-9BA4-45CF754D4955}" dt="2026-05-20T02:12:38.551" v="7019"/>
          <ac:spMkLst>
            <pc:docMk/>
            <pc:sldMk cId="1546086660" sldId="350"/>
            <ac:spMk id="28" creationId="{00000000-0000-0000-0000-000000000000}"/>
          </ac:spMkLst>
        </pc:spChg>
        <pc:graphicFrameChg chg="del mod">
          <ac:chgData name="Gregory Ley" userId="ec94148e-2a44-405b-975b-5b763aa3860b" providerId="ADAL" clId="{B215C872-C749-4CBA-9BA4-45CF754D4955}" dt="2026-05-20T02:12:38.535" v="7018"/>
          <ac:graphicFrameMkLst>
            <pc:docMk/>
            <pc:sldMk cId="1546086660" sldId="350"/>
            <ac:graphicFrameMk id="4" creationId="{78A67C2C-F1B9-4984-9983-BB7A8DCEF2AB}"/>
          </ac:graphicFrameMkLst>
        </pc:graphicFrameChg>
      </pc:sldChg>
      <pc:sldChg chg="add del">
        <pc:chgData name="Gregory Ley" userId="ec94148e-2a44-405b-975b-5b763aa3860b" providerId="ADAL" clId="{B215C872-C749-4CBA-9BA4-45CF754D4955}" dt="2026-05-20T02:12:45.331" v="7023"/>
        <pc:sldMkLst>
          <pc:docMk/>
          <pc:sldMk cId="586208752" sldId="351"/>
        </pc:sldMkLst>
      </pc:sldChg>
      <pc:sldChg chg="addSp modSp add del mod modCm">
        <pc:chgData name="Gregory Ley" userId="ec94148e-2a44-405b-975b-5b763aa3860b" providerId="ADAL" clId="{B215C872-C749-4CBA-9BA4-45CF754D4955}" dt="2026-05-20T09:39:52.377" v="10216" actId="47"/>
        <pc:sldMkLst>
          <pc:docMk/>
          <pc:sldMk cId="741709003" sldId="352"/>
        </pc:sldMkLst>
        <pc:spChg chg="add mod">
          <ac:chgData name="Gregory Ley" userId="ec94148e-2a44-405b-975b-5b763aa3860b" providerId="ADAL" clId="{B215C872-C749-4CBA-9BA4-45CF754D4955}" dt="2026-05-20T02:13:29.399" v="7172"/>
          <ac:spMkLst>
            <pc:docMk/>
            <pc:sldMk cId="741709003" sldId="352"/>
            <ac:spMk id="6" creationId="{FC4FEE20-D0E6-442F-9CE5-B7A825778358}"/>
          </ac:spMkLst>
        </pc:spChg>
        <pc:spChg chg="add mod">
          <ac:chgData name="Gregory Ley" userId="ec94148e-2a44-405b-975b-5b763aa3860b" providerId="ADAL" clId="{B215C872-C749-4CBA-9BA4-45CF754D4955}" dt="2026-05-20T02:13:29.401" v="7184"/>
          <ac:spMkLst>
            <pc:docMk/>
            <pc:sldMk cId="741709003" sldId="352"/>
            <ac:spMk id="7" creationId="{82F29C9A-E513-4F81-817E-EDB6A6872F42}"/>
          </ac:spMkLst>
        </pc:spChg>
        <pc:spChg chg="add mod">
          <ac:chgData name="Gregory Ley" userId="ec94148e-2a44-405b-975b-5b763aa3860b" providerId="ADAL" clId="{B215C872-C749-4CBA-9BA4-45CF754D4955}" dt="2026-05-20T02:13:53.588" v="7216"/>
          <ac:spMkLst>
            <pc:docMk/>
            <pc:sldMk cId="741709003" sldId="352"/>
            <ac:spMk id="8" creationId="{A6072F94-7DC6-441B-9EEC-8C1C2EC348F2}"/>
          </ac:spMkLst>
        </pc:spChg>
        <pc:spChg chg="add mod">
          <ac:chgData name="Gregory Ley" userId="ec94148e-2a44-405b-975b-5b763aa3860b" providerId="ADAL" clId="{B215C872-C749-4CBA-9BA4-45CF754D4955}" dt="2026-05-20T02:13:29.415" v="7208"/>
          <ac:spMkLst>
            <pc:docMk/>
            <pc:sldMk cId="741709003" sldId="352"/>
            <ac:spMk id="9" creationId="{C20E5057-06B8-44F9-8C95-6A46CB8FC5BE}"/>
          </ac:spMkLst>
        </pc:spChg>
        <pc:spChg chg="add mod">
          <ac:chgData name="Gregory Ley" userId="ec94148e-2a44-405b-975b-5b763aa3860b" providerId="ADAL" clId="{B215C872-C749-4CBA-9BA4-45CF754D4955}" dt="2026-05-20T02:13:53.594" v="7224"/>
          <ac:spMkLst>
            <pc:docMk/>
            <pc:sldMk cId="741709003" sldId="352"/>
            <ac:spMk id="10" creationId="{A4EE1422-A8A6-42C6-9BE7-EBF4B9A6A1E3}"/>
          </ac:spMkLst>
        </pc:spChg>
        <pc:spChg chg="mod">
          <ac:chgData name="Gregory Ley" userId="ec94148e-2a44-405b-975b-5b763aa3860b" providerId="ADAL" clId="{B215C872-C749-4CBA-9BA4-45CF754D4955}" dt="2026-05-20T09:14:13.534" v="8974" actId="20577"/>
          <ac:spMkLst>
            <pc:docMk/>
            <pc:sldMk cId="741709003" sldId="352"/>
            <ac:spMk id="27" creationId="{248F35AF-B43E-8444-87DB-B83F4CE547E7}"/>
          </ac:spMkLst>
        </pc:spChg>
        <pc:graphicFrameChg chg="add mod modGraphic">
          <ac:chgData name="Gregory Ley" userId="ec94148e-2a44-405b-975b-5b763aa3860b" providerId="ADAL" clId="{B215C872-C749-4CBA-9BA4-45CF754D4955}" dt="2026-05-20T09:15:40.164" v="9010" actId="20577"/>
          <ac:graphicFrameMkLst>
            <pc:docMk/>
            <pc:sldMk cId="741709003" sldId="352"/>
            <ac:graphicFrameMk id="4" creationId="{2D338BEB-0139-422E-9246-EB0E5D987EA7}"/>
          </ac:graphicFrameMkLst>
        </pc:graphicFrameChg>
        <pc:extLst>
          <p:ext xmlns:p="http://schemas.openxmlformats.org/presentationml/2006/main" uri="{D6D511B9-2390-475A-947B-AFAB55BFBCF1}">
            <pc226:cmChg xmlns:pc226="http://schemas.microsoft.com/office/powerpoint/2022/06/main/command" chg="mod">
              <pc226:chgData name="Gregory Ley" userId="ec94148e-2a44-405b-975b-5b763aa3860b" providerId="ADAL" clId="{B215C872-C749-4CBA-9BA4-45CF754D4955}" dt="2026-05-20T09:14:13.534" v="8974" actId="20577"/>
              <pc2:cmMkLst xmlns:pc2="http://schemas.microsoft.com/office/powerpoint/2019/9/main/command">
                <pc:docMk/>
                <pc:sldMk cId="741709003" sldId="352"/>
                <pc2:cmMk id="{8E2160B0-51B0-4E35-A076-F1FED8FB472E}"/>
              </pc2:cmMkLst>
            </pc226:cmChg>
          </p:ext>
        </pc:extLst>
      </pc:sldChg>
      <pc:sldChg chg="delSp modSp add mod">
        <pc:chgData name="Gregory Ley" userId="ec94148e-2a44-405b-975b-5b763aa3860b" providerId="ADAL" clId="{B215C872-C749-4CBA-9BA4-45CF754D4955}" dt="2026-05-20T09:56:55.969" v="10281" actId="2165"/>
        <pc:sldMkLst>
          <pc:docMk/>
          <pc:sldMk cId="2362752900" sldId="353"/>
        </pc:sldMkLst>
        <pc:spChg chg="del">
          <ac:chgData name="Gregory Ley" userId="ec94148e-2a44-405b-975b-5b763aa3860b" providerId="ADAL" clId="{B215C872-C749-4CBA-9BA4-45CF754D4955}" dt="2026-05-20T09:35:11.678" v="10105" actId="478"/>
          <ac:spMkLst>
            <pc:docMk/>
            <pc:sldMk cId="2362752900" sldId="353"/>
            <ac:spMk id="2" creationId="{54F400E0-529F-B92D-EB8C-4C3A9E701D2A}"/>
          </ac:spMkLst>
        </pc:spChg>
        <pc:spChg chg="mod">
          <ac:chgData name="Gregory Ley" userId="ec94148e-2a44-405b-975b-5b763aa3860b" providerId="ADAL" clId="{B215C872-C749-4CBA-9BA4-45CF754D4955}" dt="2026-05-20T09:35:32.519" v="10113" actId="20577"/>
          <ac:spMkLst>
            <pc:docMk/>
            <pc:sldMk cId="2362752900" sldId="353"/>
            <ac:spMk id="16" creationId="{56C7A2C7-852A-76BA-AD21-4CD28B7BF5DF}"/>
          </ac:spMkLst>
        </pc:spChg>
        <pc:spChg chg="mod">
          <ac:chgData name="Gregory Ley" userId="ec94148e-2a44-405b-975b-5b763aa3860b" providerId="ADAL" clId="{B215C872-C749-4CBA-9BA4-45CF754D4955}" dt="2026-05-20T09:35:00.064" v="10104" actId="20577"/>
          <ac:spMkLst>
            <pc:docMk/>
            <pc:sldMk cId="2362752900" sldId="353"/>
            <ac:spMk id="23" creationId="{0A188C2B-33D5-A58C-58AC-6C436CCAFB51}"/>
          </ac:spMkLst>
        </pc:spChg>
        <pc:spChg chg="mod">
          <ac:chgData name="Gregory Ley" userId="ec94148e-2a44-405b-975b-5b763aa3860b" providerId="ADAL" clId="{B215C872-C749-4CBA-9BA4-45CF754D4955}" dt="2026-05-20T02:20:28.145" v="7305" actId="6549"/>
          <ac:spMkLst>
            <pc:docMk/>
            <pc:sldMk cId="2362752900" sldId="353"/>
            <ac:spMk id="25" creationId="{BC95119C-5503-B8FC-ED4C-36E4563EBAB4}"/>
          </ac:spMkLst>
        </pc:spChg>
        <pc:spChg chg="del">
          <ac:chgData name="Gregory Ley" userId="ec94148e-2a44-405b-975b-5b763aa3860b" providerId="ADAL" clId="{B215C872-C749-4CBA-9BA4-45CF754D4955}" dt="2026-05-20T02:20:00.755" v="7298" actId="478"/>
          <ac:spMkLst>
            <pc:docMk/>
            <pc:sldMk cId="2362752900" sldId="353"/>
            <ac:spMk id="27" creationId="{39DF1F0E-236B-9EC2-079F-1FD7B9D9E57A}"/>
          </ac:spMkLst>
        </pc:spChg>
        <pc:graphicFrameChg chg="mod modGraphic">
          <ac:chgData name="Gregory Ley" userId="ec94148e-2a44-405b-975b-5b763aa3860b" providerId="ADAL" clId="{B215C872-C749-4CBA-9BA4-45CF754D4955}" dt="2026-05-20T09:56:55.969" v="10281" actId="2165"/>
          <ac:graphicFrameMkLst>
            <pc:docMk/>
            <pc:sldMk cId="2362752900" sldId="353"/>
            <ac:graphicFrameMk id="27" creationId="{E664B9E1-F3CE-55D6-C322-9E4160BD2967}"/>
          </ac:graphicFrameMkLst>
        </pc:graphicFrameChg>
        <pc:picChg chg="mod">
          <ac:chgData name="Gregory Ley" userId="ec94148e-2a44-405b-975b-5b763aa3860b" providerId="ADAL" clId="{B215C872-C749-4CBA-9BA4-45CF754D4955}" dt="2026-05-20T09:35:26.613" v="10107" actId="1076"/>
          <ac:picMkLst>
            <pc:docMk/>
            <pc:sldMk cId="2362752900" sldId="353"/>
            <ac:picMk id="28" creationId="{C54F5B16-4311-BD8F-1174-DC475AC787F7}"/>
          </ac:picMkLst>
        </pc:picChg>
      </pc:sldChg>
      <pc:sldChg chg="modSp mod">
        <pc:chgData name="Gregory Ley" userId="ec94148e-2a44-405b-975b-5b763aa3860b" providerId="ADAL" clId="{B215C872-C749-4CBA-9BA4-45CF754D4955}" dt="2026-05-20T09:38:38.626" v="10209" actId="20577"/>
        <pc:sldMkLst>
          <pc:docMk/>
          <pc:sldMk cId="3305316557" sldId="354"/>
        </pc:sldMkLst>
        <pc:spChg chg="mod">
          <ac:chgData name="Gregory Ley" userId="ec94148e-2a44-405b-975b-5b763aa3860b" providerId="ADAL" clId="{B215C872-C749-4CBA-9BA4-45CF754D4955}" dt="2026-05-20T09:38:38.626" v="10209" actId="20577"/>
          <ac:spMkLst>
            <pc:docMk/>
            <pc:sldMk cId="3305316557" sldId="354"/>
            <ac:spMk id="25" creationId="{D3A53642-0D83-4630-E4FB-0B0C5BEB4BB9}"/>
          </ac:spMkLst>
        </pc:spChg>
      </pc:sldChg>
      <pc:sldChg chg="addSp delSp modSp add mod">
        <pc:chgData name="Gregory Ley" userId="ec94148e-2a44-405b-975b-5b763aa3860b" providerId="ADAL" clId="{B215C872-C749-4CBA-9BA4-45CF754D4955}" dt="2026-05-20T20:57:37.619" v="10291" actId="1076"/>
        <pc:sldMkLst>
          <pc:docMk/>
          <pc:sldMk cId="3212776965" sldId="355"/>
        </pc:sldMkLst>
        <pc:spChg chg="add del mod">
          <ac:chgData name="Gregory Ley" userId="ec94148e-2a44-405b-975b-5b763aa3860b" providerId="ADAL" clId="{B215C872-C749-4CBA-9BA4-45CF754D4955}" dt="2026-05-20T20:57:17.074" v="10285" actId="478"/>
          <ac:spMkLst>
            <pc:docMk/>
            <pc:sldMk cId="3212776965" sldId="355"/>
            <ac:spMk id="4" creationId="{E0EB6C14-91E7-307C-4BCB-3B0DDC7A91C4}"/>
          </ac:spMkLst>
        </pc:spChg>
        <pc:spChg chg="del">
          <ac:chgData name="Gregory Ley" userId="ec94148e-2a44-405b-975b-5b763aa3860b" providerId="ADAL" clId="{B215C872-C749-4CBA-9BA4-45CF754D4955}" dt="2026-05-20T20:57:20.252" v="10286" actId="478"/>
          <ac:spMkLst>
            <pc:docMk/>
            <pc:sldMk cId="3212776965" sldId="355"/>
            <ac:spMk id="16" creationId="{579DE1FB-B8C8-73D0-DC92-39AE81B2EAE9}"/>
          </ac:spMkLst>
        </pc:spChg>
        <pc:spChg chg="del">
          <ac:chgData name="Gregory Ley" userId="ec94148e-2a44-405b-975b-5b763aa3860b" providerId="ADAL" clId="{B215C872-C749-4CBA-9BA4-45CF754D4955}" dt="2026-05-20T20:57:20.252" v="10286" actId="478"/>
          <ac:spMkLst>
            <pc:docMk/>
            <pc:sldMk cId="3212776965" sldId="355"/>
            <ac:spMk id="23" creationId="{1362A038-C424-BE5C-2AE6-78834300BD4C}"/>
          </ac:spMkLst>
        </pc:spChg>
        <pc:spChg chg="del mod">
          <ac:chgData name="Gregory Ley" userId="ec94148e-2a44-405b-975b-5b763aa3860b" providerId="ADAL" clId="{B215C872-C749-4CBA-9BA4-45CF754D4955}" dt="2026-05-20T20:57:13.510" v="10284" actId="478"/>
          <ac:spMkLst>
            <pc:docMk/>
            <pc:sldMk cId="3212776965" sldId="355"/>
            <ac:spMk id="25" creationId="{D8498129-A5C6-6190-8BAE-23D31CA9A14F}"/>
          </ac:spMkLst>
        </pc:spChg>
        <pc:graphicFrameChg chg="del">
          <ac:chgData name="Gregory Ley" userId="ec94148e-2a44-405b-975b-5b763aa3860b" providerId="ADAL" clId="{B215C872-C749-4CBA-9BA4-45CF754D4955}" dt="2026-05-20T20:57:20.252" v="10286" actId="478"/>
          <ac:graphicFrameMkLst>
            <pc:docMk/>
            <pc:sldMk cId="3212776965" sldId="355"/>
            <ac:graphicFrameMk id="27" creationId="{76227C9A-86F0-1F35-757A-9A78C5FF5A5D}"/>
          </ac:graphicFrameMkLst>
        </pc:graphicFrameChg>
        <pc:picChg chg="add mod">
          <ac:chgData name="Gregory Ley" userId="ec94148e-2a44-405b-975b-5b763aa3860b" providerId="ADAL" clId="{B215C872-C749-4CBA-9BA4-45CF754D4955}" dt="2026-05-20T20:57:37.619" v="10291" actId="1076"/>
          <ac:picMkLst>
            <pc:docMk/>
            <pc:sldMk cId="3212776965" sldId="355"/>
            <ac:picMk id="6" creationId="{7E9455DE-D605-2579-B5D8-C19A5A80D327}"/>
          </ac:picMkLst>
        </pc:picChg>
        <pc:picChg chg="del">
          <ac:chgData name="Gregory Ley" userId="ec94148e-2a44-405b-975b-5b763aa3860b" providerId="ADAL" clId="{B215C872-C749-4CBA-9BA4-45CF754D4955}" dt="2026-05-20T20:57:20.252" v="10286" actId="478"/>
          <ac:picMkLst>
            <pc:docMk/>
            <pc:sldMk cId="3212776965" sldId="355"/>
            <ac:picMk id="28" creationId="{C2710B51-9913-721F-811D-8105ECE8328F}"/>
          </ac:picMkLst>
        </pc:picChg>
      </pc:sldChg>
      <pc:sldChg chg="addSp delSp add mod">
        <pc:chgData name="Gregory Ley" userId="ec94148e-2a44-405b-975b-5b763aa3860b" providerId="ADAL" clId="{B215C872-C749-4CBA-9BA4-45CF754D4955}" dt="2026-05-20T20:59:39.334" v="10294" actId="22"/>
        <pc:sldMkLst>
          <pc:docMk/>
          <pc:sldMk cId="3267665654" sldId="356"/>
        </pc:sldMkLst>
        <pc:picChg chg="add">
          <ac:chgData name="Gregory Ley" userId="ec94148e-2a44-405b-975b-5b763aa3860b" providerId="ADAL" clId="{B215C872-C749-4CBA-9BA4-45CF754D4955}" dt="2026-05-20T20:59:39.334" v="10294" actId="22"/>
          <ac:picMkLst>
            <pc:docMk/>
            <pc:sldMk cId="3267665654" sldId="356"/>
            <ac:picMk id="4" creationId="{D5B67D0E-850F-F44C-D669-6910100A4CB6}"/>
          </ac:picMkLst>
        </pc:picChg>
        <pc:picChg chg="del">
          <ac:chgData name="Gregory Ley" userId="ec94148e-2a44-405b-975b-5b763aa3860b" providerId="ADAL" clId="{B215C872-C749-4CBA-9BA4-45CF754D4955}" dt="2026-05-20T20:59:39.042" v="10293" actId="478"/>
          <ac:picMkLst>
            <pc:docMk/>
            <pc:sldMk cId="3267665654" sldId="356"/>
            <ac:picMk id="6" creationId="{62CE9076-FCC7-929E-3A34-BA27404EB0B7}"/>
          </ac:picMkLst>
        </pc:picChg>
      </pc:sldChg>
      <pc:sldChg chg="addSp delSp modSp add mod">
        <pc:chgData name="Gregory Ley" userId="ec94148e-2a44-405b-975b-5b763aa3860b" providerId="ADAL" clId="{B215C872-C749-4CBA-9BA4-45CF754D4955}" dt="2026-05-20T21:01:29.017" v="10301" actId="1076"/>
        <pc:sldMkLst>
          <pc:docMk/>
          <pc:sldMk cId="2886758831" sldId="357"/>
        </pc:sldMkLst>
        <pc:picChg chg="del">
          <ac:chgData name="Gregory Ley" userId="ec94148e-2a44-405b-975b-5b763aa3860b" providerId="ADAL" clId="{B215C872-C749-4CBA-9BA4-45CF754D4955}" dt="2026-05-20T21:00:41.047" v="10296" actId="478"/>
          <ac:picMkLst>
            <pc:docMk/>
            <pc:sldMk cId="2886758831" sldId="357"/>
            <ac:picMk id="4" creationId="{7F49E713-33AF-42C4-6084-E3A31673B59A}"/>
          </ac:picMkLst>
        </pc:picChg>
        <pc:picChg chg="add mod">
          <ac:chgData name="Gregory Ley" userId="ec94148e-2a44-405b-975b-5b763aa3860b" providerId="ADAL" clId="{B215C872-C749-4CBA-9BA4-45CF754D4955}" dt="2026-05-20T21:00:44.146" v="10298" actId="1076"/>
          <ac:picMkLst>
            <pc:docMk/>
            <pc:sldMk cId="2886758831" sldId="357"/>
            <ac:picMk id="5" creationId="{C915AEA4-F936-41A8-9A7B-C7DE8EDFE068}"/>
          </ac:picMkLst>
        </pc:picChg>
        <pc:picChg chg="add mod">
          <ac:chgData name="Gregory Ley" userId="ec94148e-2a44-405b-975b-5b763aa3860b" providerId="ADAL" clId="{B215C872-C749-4CBA-9BA4-45CF754D4955}" dt="2026-05-20T21:01:29.017" v="10301" actId="1076"/>
          <ac:picMkLst>
            <pc:docMk/>
            <pc:sldMk cId="2886758831" sldId="357"/>
            <ac:picMk id="7" creationId="{8CECF9B8-6DFC-9464-62D3-0BEA247AA83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D5E2D3-A200-B142-3752-82675D0F65D9}"/>
              </a:ext>
            </a:extLst>
          </p:cNvPr>
          <p:cNvSpPr>
            <a:spLocks noGrp="1"/>
          </p:cNvSpPr>
          <p:nvPr>
            <p:ph type="hdr" sz="quarter"/>
          </p:nvPr>
        </p:nvSpPr>
        <p:spPr>
          <a:xfrm>
            <a:off x="0" y="0"/>
            <a:ext cx="222885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03854B6C-2D75-87CB-55C6-DFA7912E4370}"/>
              </a:ext>
            </a:extLst>
          </p:cNvPr>
          <p:cNvSpPr>
            <a:spLocks noGrp="1"/>
          </p:cNvSpPr>
          <p:nvPr>
            <p:ph type="dt" sz="quarter" idx="1"/>
          </p:nvPr>
        </p:nvSpPr>
        <p:spPr>
          <a:xfrm>
            <a:off x="2913063" y="0"/>
            <a:ext cx="2228850" cy="458788"/>
          </a:xfrm>
          <a:prstGeom prst="rect">
            <a:avLst/>
          </a:prstGeom>
        </p:spPr>
        <p:txBody>
          <a:bodyPr vert="horz" lIns="91440" tIns="45720" rIns="91440" bIns="45720" rtlCol="0"/>
          <a:lstStyle>
            <a:lvl1pPr algn="r">
              <a:defRPr sz="1200"/>
            </a:lvl1pPr>
          </a:lstStyle>
          <a:p>
            <a:fld id="{DB2E60FF-6BB3-4B48-80AB-A48162BAFA87}" type="datetimeFigureOut">
              <a:rPr lang="en-AU" smtClean="0"/>
              <a:t>22/5/2026</a:t>
            </a:fld>
            <a:endParaRPr lang="en-AU"/>
          </a:p>
        </p:txBody>
      </p:sp>
      <p:sp>
        <p:nvSpPr>
          <p:cNvPr id="4" name="Footer Placeholder 3">
            <a:extLst>
              <a:ext uri="{FF2B5EF4-FFF2-40B4-BE49-F238E27FC236}">
                <a16:creationId xmlns:a16="http://schemas.microsoft.com/office/drawing/2014/main" id="{FC877B4F-6433-4FCA-6C96-F22880DA639A}"/>
              </a:ext>
            </a:extLst>
          </p:cNvPr>
          <p:cNvSpPr>
            <a:spLocks noGrp="1"/>
          </p:cNvSpPr>
          <p:nvPr>
            <p:ph type="ftr" sz="quarter" idx="2"/>
          </p:nvPr>
        </p:nvSpPr>
        <p:spPr>
          <a:xfrm>
            <a:off x="0" y="8685213"/>
            <a:ext cx="222885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C27147D7-F774-E419-87E1-217350C4EDC7}"/>
              </a:ext>
            </a:extLst>
          </p:cNvPr>
          <p:cNvSpPr>
            <a:spLocks noGrp="1"/>
          </p:cNvSpPr>
          <p:nvPr>
            <p:ph type="sldNum" sz="quarter" idx="3"/>
          </p:nvPr>
        </p:nvSpPr>
        <p:spPr>
          <a:xfrm>
            <a:off x="2913063" y="8685213"/>
            <a:ext cx="2228850" cy="458787"/>
          </a:xfrm>
          <a:prstGeom prst="rect">
            <a:avLst/>
          </a:prstGeom>
        </p:spPr>
        <p:txBody>
          <a:bodyPr vert="horz" lIns="91440" tIns="45720" rIns="91440" bIns="45720" rtlCol="0" anchor="b"/>
          <a:lstStyle>
            <a:lvl1pPr algn="r">
              <a:defRPr sz="1200"/>
            </a:lvl1pPr>
          </a:lstStyle>
          <a:p>
            <a:fld id="{06408D34-822D-FC4B-92DB-C615DCB9B0FA}" type="slidenum">
              <a:rPr lang="en-AU" smtClean="0"/>
              <a:t>‹#›</a:t>
            </a:fld>
            <a:endParaRPr lang="en-AU"/>
          </a:p>
        </p:txBody>
      </p:sp>
    </p:spTree>
    <p:extLst>
      <p:ext uri="{BB962C8B-B14F-4D97-AF65-F5344CB8AC3E}">
        <p14:creationId xmlns:p14="http://schemas.microsoft.com/office/powerpoint/2010/main" val="4146588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113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51BBCD1-EA73-8904-529C-C79D95814EC9}"/>
              </a:ext>
            </a:extLst>
          </p:cNvPr>
          <p:cNvSpPr>
            <a:spLocks noGrp="1"/>
          </p:cNvSpPr>
          <p:nvPr>
            <p:ph type="ctrTitle" hasCustomPrompt="1"/>
          </p:nvPr>
        </p:nvSpPr>
        <p:spPr>
          <a:xfrm>
            <a:off x="6718697" y="2078831"/>
            <a:ext cx="2235993" cy="2363324"/>
          </a:xfrm>
          <a:prstGeom prst="rect">
            <a:avLst/>
          </a:prstGeom>
        </p:spPr>
        <p:txBody>
          <a:bodyPr anchor="b">
            <a:normAutofit/>
          </a:bodyPr>
          <a:lstStyle>
            <a:lvl1pPr algn="r">
              <a:defRPr sz="3600">
                <a:solidFill>
                  <a:schemeClr val="bg1"/>
                </a:solidFill>
                <a:latin typeface="Arial Black" panose="020B0A04020102020204" pitchFamily="34" charset="0"/>
              </a:defRPr>
            </a:lvl1pPr>
          </a:lstStyle>
          <a:p>
            <a:r>
              <a:rPr lang="en-US"/>
              <a:t>Cover slide</a:t>
            </a:r>
            <a:endParaRPr lang="en-AU"/>
          </a:p>
        </p:txBody>
      </p:sp>
      <p:sp>
        <p:nvSpPr>
          <p:cNvPr id="8" name="Subtitle 2">
            <a:extLst>
              <a:ext uri="{FF2B5EF4-FFF2-40B4-BE49-F238E27FC236}">
                <a16:creationId xmlns:a16="http://schemas.microsoft.com/office/drawing/2014/main" id="{BCC50508-95C0-D569-F86D-9F1A076F94D0}"/>
              </a:ext>
            </a:extLst>
          </p:cNvPr>
          <p:cNvSpPr>
            <a:spLocks noGrp="1"/>
          </p:cNvSpPr>
          <p:nvPr>
            <p:ph type="subTitle" idx="1"/>
          </p:nvPr>
        </p:nvSpPr>
        <p:spPr>
          <a:xfrm>
            <a:off x="6261092" y="4605495"/>
            <a:ext cx="2693599" cy="397511"/>
          </a:xfrm>
          <a:prstGeom prst="rect">
            <a:avLst/>
          </a:prstGeom>
        </p:spPr>
        <p:txBody>
          <a:bodyPr>
            <a:normAutofit/>
          </a:bodyPr>
          <a:lstStyle>
            <a:lvl1pPr marL="0" indent="0" algn="r">
              <a:buNone/>
              <a:defRPr sz="135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Tree>
    <p:extLst>
      <p:ext uri="{BB962C8B-B14F-4D97-AF65-F5344CB8AC3E}">
        <p14:creationId xmlns:p14="http://schemas.microsoft.com/office/powerpoint/2010/main" val="705689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E37CD-2D55-3BB2-91D6-428283BFADD9}"/>
              </a:ext>
            </a:extLst>
          </p:cNvPr>
          <p:cNvSpPr>
            <a:spLocks noGrp="1"/>
          </p:cNvSpPr>
          <p:nvPr>
            <p:ph type="title"/>
          </p:nvPr>
        </p:nvSpPr>
        <p:spPr>
          <a:xfrm>
            <a:off x="1851579" y="359572"/>
            <a:ext cx="6984050" cy="508397"/>
          </a:xfrm>
          <a:prstGeom prst="rect">
            <a:avLst/>
          </a:prstGeom>
        </p:spPr>
        <p:txBody>
          <a:bodyPr/>
          <a:lstStyle/>
          <a:p>
            <a:r>
              <a:rPr lang="en-GB"/>
              <a:t>Click to edit Master title style</a:t>
            </a:r>
            <a:endParaRPr lang="en-US"/>
          </a:p>
        </p:txBody>
      </p:sp>
      <p:sp>
        <p:nvSpPr>
          <p:cNvPr id="6" name="Text Placeholder 5">
            <a:extLst>
              <a:ext uri="{FF2B5EF4-FFF2-40B4-BE49-F238E27FC236}">
                <a16:creationId xmlns:a16="http://schemas.microsoft.com/office/drawing/2014/main" id="{2252B2C4-1B54-1851-BF83-72A2317BB7F0}"/>
              </a:ext>
            </a:extLst>
          </p:cNvPr>
          <p:cNvSpPr>
            <a:spLocks noGrp="1"/>
          </p:cNvSpPr>
          <p:nvPr>
            <p:ph type="body" sz="quarter" idx="12"/>
          </p:nvPr>
        </p:nvSpPr>
        <p:spPr>
          <a:xfrm>
            <a:off x="1843087" y="1007271"/>
            <a:ext cx="6992543" cy="373856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12">
            <a:extLst>
              <a:ext uri="{FF2B5EF4-FFF2-40B4-BE49-F238E27FC236}">
                <a16:creationId xmlns:a16="http://schemas.microsoft.com/office/drawing/2014/main" id="{C4A47724-EBFB-CE0E-3EB1-1FDCE759B126}"/>
              </a:ext>
            </a:extLst>
          </p:cNvPr>
          <p:cNvSpPr>
            <a:spLocks noGrp="1"/>
          </p:cNvSpPr>
          <p:nvPr>
            <p:ph type="ftr" sz="quarter" idx="3"/>
          </p:nvPr>
        </p:nvSpPr>
        <p:spPr>
          <a:xfrm>
            <a:off x="5175473" y="4745831"/>
            <a:ext cx="3086100" cy="273844"/>
          </a:xfrm>
          <a:prstGeom prst="rect">
            <a:avLst/>
          </a:prstGeom>
        </p:spPr>
        <p:txBody>
          <a:bodyPr vert="horz" lIns="91440" tIns="45720" rIns="91440" bIns="45720" rtlCol="0" anchor="ctr"/>
          <a:lstStyle>
            <a:lvl1pPr algn="ctr">
              <a:defRPr sz="600" b="0" i="0">
                <a:solidFill>
                  <a:srgbClr val="005F63"/>
                </a:solidFill>
                <a:latin typeface="Arial" panose="020B0604020202020204" pitchFamily="34" charset="0"/>
                <a:cs typeface="Arial" panose="020B0604020202020204" pitchFamily="34" charset="0"/>
              </a:defRPr>
            </a:lvl1pPr>
          </a:lstStyle>
          <a:p>
            <a:pPr algn="r"/>
            <a:r>
              <a:rPr lang="en-AU"/>
              <a:t>Copyright © 2026 </a:t>
            </a:r>
            <a:r>
              <a:rPr lang="en-AU" err="1"/>
              <a:t>Lecroma</a:t>
            </a:r>
            <a:r>
              <a:rPr lang="en-AU"/>
              <a:t>. All Rights Reserved</a:t>
            </a:r>
          </a:p>
        </p:txBody>
      </p:sp>
      <p:sp>
        <p:nvSpPr>
          <p:cNvPr id="7" name="Slide Number Placeholder 13">
            <a:extLst>
              <a:ext uri="{FF2B5EF4-FFF2-40B4-BE49-F238E27FC236}">
                <a16:creationId xmlns:a16="http://schemas.microsoft.com/office/drawing/2014/main" id="{4A5C4F13-0A07-F0D9-25EE-17844C830C48}"/>
              </a:ext>
            </a:extLst>
          </p:cNvPr>
          <p:cNvSpPr>
            <a:spLocks noGrp="1"/>
          </p:cNvSpPr>
          <p:nvPr>
            <p:ph type="sldNum" sz="quarter" idx="4"/>
          </p:nvPr>
        </p:nvSpPr>
        <p:spPr>
          <a:xfrm>
            <a:off x="8338115" y="4745831"/>
            <a:ext cx="290174" cy="273844"/>
          </a:xfrm>
          <a:prstGeom prst="rect">
            <a:avLst/>
          </a:prstGeom>
        </p:spPr>
        <p:txBody>
          <a:bodyPr vert="horz" lIns="91440" tIns="45720" rIns="91440" bIns="45720" rtlCol="0" anchor="ctr"/>
          <a:lstStyle>
            <a:lvl1pPr algn="r">
              <a:defRPr sz="825">
                <a:solidFill>
                  <a:srgbClr val="71C598"/>
                </a:solidFill>
              </a:defRPr>
            </a:lvl1pPr>
          </a:lstStyle>
          <a:p>
            <a:pPr algn="ctr"/>
            <a:fld id="{5B86431E-9F5C-B24A-8AE8-3F7E6955836A}" type="slidenum">
              <a:rPr lang="en-US" smtClean="0"/>
              <a:pPr algn="ctr"/>
              <a:t>‹#›</a:t>
            </a:fld>
            <a:endParaRPr lang="en-US"/>
          </a:p>
        </p:txBody>
      </p:sp>
    </p:spTree>
    <p:extLst>
      <p:ext uri="{BB962C8B-B14F-4D97-AF65-F5344CB8AC3E}">
        <p14:creationId xmlns:p14="http://schemas.microsoft.com/office/powerpoint/2010/main" val="1691541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51BBCD1-EA73-8904-529C-C79D95814EC9}"/>
              </a:ext>
            </a:extLst>
          </p:cNvPr>
          <p:cNvSpPr>
            <a:spLocks noGrp="1"/>
          </p:cNvSpPr>
          <p:nvPr>
            <p:ph type="ctrTitle" hasCustomPrompt="1"/>
          </p:nvPr>
        </p:nvSpPr>
        <p:spPr>
          <a:xfrm>
            <a:off x="6718697" y="2078831"/>
            <a:ext cx="2235993" cy="2363324"/>
          </a:xfrm>
          <a:prstGeom prst="rect">
            <a:avLst/>
          </a:prstGeom>
        </p:spPr>
        <p:txBody>
          <a:bodyPr anchor="b">
            <a:normAutofit/>
          </a:bodyPr>
          <a:lstStyle>
            <a:lvl1pPr algn="r">
              <a:defRPr sz="3600">
                <a:solidFill>
                  <a:schemeClr val="bg1"/>
                </a:solidFill>
                <a:latin typeface="Arial Black" panose="020B0A04020102020204" pitchFamily="34" charset="0"/>
              </a:defRPr>
            </a:lvl1pPr>
          </a:lstStyle>
          <a:p>
            <a:r>
              <a:rPr lang="en-US"/>
              <a:t>Cover slide</a:t>
            </a:r>
            <a:endParaRPr lang="en-AU"/>
          </a:p>
        </p:txBody>
      </p:sp>
      <p:sp>
        <p:nvSpPr>
          <p:cNvPr id="8" name="Subtitle 2">
            <a:extLst>
              <a:ext uri="{FF2B5EF4-FFF2-40B4-BE49-F238E27FC236}">
                <a16:creationId xmlns:a16="http://schemas.microsoft.com/office/drawing/2014/main" id="{BCC50508-95C0-D569-F86D-9F1A076F94D0}"/>
              </a:ext>
            </a:extLst>
          </p:cNvPr>
          <p:cNvSpPr>
            <a:spLocks noGrp="1"/>
          </p:cNvSpPr>
          <p:nvPr>
            <p:ph type="subTitle" idx="1"/>
          </p:nvPr>
        </p:nvSpPr>
        <p:spPr>
          <a:xfrm>
            <a:off x="6261092" y="4605495"/>
            <a:ext cx="2693599" cy="397511"/>
          </a:xfrm>
          <a:prstGeom prst="rect">
            <a:avLst/>
          </a:prstGeom>
        </p:spPr>
        <p:txBody>
          <a:bodyPr>
            <a:normAutofit/>
          </a:bodyPr>
          <a:lstStyle>
            <a:lvl1pPr marL="0" indent="0" algn="r">
              <a:buNone/>
              <a:defRPr sz="135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Tree>
    <p:extLst>
      <p:ext uri="{BB962C8B-B14F-4D97-AF65-F5344CB8AC3E}">
        <p14:creationId xmlns:p14="http://schemas.microsoft.com/office/powerpoint/2010/main" val="109512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Footer Placeholder 12">
            <a:extLst>
              <a:ext uri="{FF2B5EF4-FFF2-40B4-BE49-F238E27FC236}">
                <a16:creationId xmlns:a16="http://schemas.microsoft.com/office/drawing/2014/main" id="{C101E883-B3DF-C21C-E640-5A576F883A6B}"/>
              </a:ext>
            </a:extLst>
          </p:cNvPr>
          <p:cNvSpPr>
            <a:spLocks noGrp="1"/>
          </p:cNvSpPr>
          <p:nvPr>
            <p:ph type="ftr" sz="quarter" idx="3"/>
          </p:nvPr>
        </p:nvSpPr>
        <p:spPr>
          <a:xfrm>
            <a:off x="5175473" y="4745831"/>
            <a:ext cx="3086100" cy="273844"/>
          </a:xfrm>
          <a:prstGeom prst="rect">
            <a:avLst/>
          </a:prstGeom>
        </p:spPr>
        <p:txBody>
          <a:bodyPr vert="horz" lIns="91440" tIns="45720" rIns="91440" bIns="45720" rtlCol="0" anchor="ctr"/>
          <a:lstStyle>
            <a:lvl1pPr algn="ctr">
              <a:defRPr sz="600" b="0" i="0">
                <a:solidFill>
                  <a:srgbClr val="005F63"/>
                </a:solidFill>
                <a:latin typeface="Arial" panose="020B0604020202020204" pitchFamily="34" charset="0"/>
                <a:cs typeface="Arial" panose="020B0604020202020204" pitchFamily="34" charset="0"/>
              </a:defRPr>
            </a:lvl1pPr>
          </a:lstStyle>
          <a:p>
            <a:pPr algn="r"/>
            <a:r>
              <a:rPr lang="en-AU" err="1"/>
              <a:t>Lecroma</a:t>
            </a:r>
            <a:r>
              <a:rPr lang="en-AU"/>
              <a:t> Capability Statement | Copyright © 2026 </a:t>
            </a:r>
            <a:r>
              <a:rPr lang="en-AU" err="1"/>
              <a:t>Lecroma</a:t>
            </a:r>
            <a:r>
              <a:rPr lang="en-AU"/>
              <a:t>. All rights reserved</a:t>
            </a:r>
          </a:p>
        </p:txBody>
      </p:sp>
      <p:sp>
        <p:nvSpPr>
          <p:cNvPr id="7" name="Slide Number Placeholder 13">
            <a:extLst>
              <a:ext uri="{FF2B5EF4-FFF2-40B4-BE49-F238E27FC236}">
                <a16:creationId xmlns:a16="http://schemas.microsoft.com/office/drawing/2014/main" id="{E66F847B-31EA-86BC-D17D-BE26C4137245}"/>
              </a:ext>
            </a:extLst>
          </p:cNvPr>
          <p:cNvSpPr>
            <a:spLocks noGrp="1"/>
          </p:cNvSpPr>
          <p:nvPr>
            <p:ph type="sldNum" sz="quarter" idx="4"/>
          </p:nvPr>
        </p:nvSpPr>
        <p:spPr>
          <a:xfrm>
            <a:off x="8338115" y="4745831"/>
            <a:ext cx="290174" cy="273844"/>
          </a:xfrm>
          <a:prstGeom prst="rect">
            <a:avLst/>
          </a:prstGeom>
        </p:spPr>
        <p:txBody>
          <a:bodyPr vert="horz" lIns="91440" tIns="45720" rIns="91440" bIns="45720" rtlCol="0" anchor="ctr"/>
          <a:lstStyle>
            <a:lvl1pPr algn="r">
              <a:defRPr sz="825">
                <a:solidFill>
                  <a:srgbClr val="71C598"/>
                </a:solidFill>
              </a:defRPr>
            </a:lvl1pPr>
          </a:lstStyle>
          <a:p>
            <a:pPr algn="ctr"/>
            <a:fld id="{5B86431E-9F5C-B24A-8AE8-3F7E6955836A}" type="slidenum">
              <a:rPr lang="en-US" smtClean="0"/>
              <a:pPr algn="ctr"/>
              <a:t>‹#›</a:t>
            </a:fld>
            <a:endParaRPr lang="en-US"/>
          </a:p>
        </p:txBody>
      </p:sp>
      <p:sp>
        <p:nvSpPr>
          <p:cNvPr id="8" name="Title Placeholder 10">
            <a:extLst>
              <a:ext uri="{FF2B5EF4-FFF2-40B4-BE49-F238E27FC236}">
                <a16:creationId xmlns:a16="http://schemas.microsoft.com/office/drawing/2014/main" id="{B83167B6-2860-CACD-64E3-3EC3AFD2640A}"/>
              </a:ext>
            </a:extLst>
          </p:cNvPr>
          <p:cNvSpPr>
            <a:spLocks noGrp="1"/>
          </p:cNvSpPr>
          <p:nvPr>
            <p:ph type="title"/>
          </p:nvPr>
        </p:nvSpPr>
        <p:spPr>
          <a:xfrm>
            <a:off x="329958" y="360875"/>
            <a:ext cx="7385998" cy="476844"/>
          </a:xfrm>
          <a:prstGeom prst="rect">
            <a:avLst/>
          </a:prstGeom>
        </p:spPr>
        <p:txBody>
          <a:bodyPr vert="horz" lIns="91440" tIns="45720" rIns="91440" bIns="45720" rtlCol="0" anchor="t">
            <a:normAutofit/>
          </a:bodyPr>
          <a:lstStyle/>
          <a:p>
            <a:r>
              <a:rPr lang="en-US"/>
              <a:t>Click to edit Master title style</a:t>
            </a:r>
            <a:endParaRPr lang="en-AU"/>
          </a:p>
        </p:txBody>
      </p:sp>
      <p:pic>
        <p:nvPicPr>
          <p:cNvPr id="2" name="Picture 1">
            <a:extLst>
              <a:ext uri="{FF2B5EF4-FFF2-40B4-BE49-F238E27FC236}">
                <a16:creationId xmlns:a16="http://schemas.microsoft.com/office/drawing/2014/main" id="{07DC2280-CAC1-C8E3-EC9A-4C2128E16E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91014" y="4756278"/>
            <a:ext cx="290175" cy="253302"/>
          </a:xfrm>
          <a:prstGeom prst="rect">
            <a:avLst/>
          </a:prstGeom>
        </p:spPr>
      </p:pic>
    </p:spTree>
    <p:extLst>
      <p:ext uri="{BB962C8B-B14F-4D97-AF65-F5344CB8AC3E}">
        <p14:creationId xmlns:p14="http://schemas.microsoft.com/office/powerpoint/2010/main" val="1622621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Footer Placeholder 12">
            <a:extLst>
              <a:ext uri="{FF2B5EF4-FFF2-40B4-BE49-F238E27FC236}">
                <a16:creationId xmlns:a16="http://schemas.microsoft.com/office/drawing/2014/main" id="{63458FE9-D6D0-5256-787D-3B1A10FD4345}"/>
              </a:ext>
            </a:extLst>
          </p:cNvPr>
          <p:cNvSpPr>
            <a:spLocks noGrp="1"/>
          </p:cNvSpPr>
          <p:nvPr>
            <p:ph type="ftr" sz="quarter" idx="3"/>
          </p:nvPr>
        </p:nvSpPr>
        <p:spPr>
          <a:xfrm>
            <a:off x="5175473" y="4745831"/>
            <a:ext cx="3086100" cy="273844"/>
          </a:xfrm>
          <a:prstGeom prst="rect">
            <a:avLst/>
          </a:prstGeom>
        </p:spPr>
        <p:txBody>
          <a:bodyPr vert="horz" lIns="91440" tIns="45720" rIns="91440" bIns="45720" rtlCol="0" anchor="ctr"/>
          <a:lstStyle>
            <a:lvl1pPr algn="ctr">
              <a:defRPr sz="600" b="0" i="0">
                <a:solidFill>
                  <a:srgbClr val="005F63"/>
                </a:solidFill>
                <a:latin typeface="Arial" panose="020B0604020202020204" pitchFamily="34" charset="0"/>
                <a:cs typeface="Arial" panose="020B0604020202020204" pitchFamily="34" charset="0"/>
              </a:defRPr>
            </a:lvl1pPr>
          </a:lstStyle>
          <a:p>
            <a:pPr algn="r"/>
            <a:r>
              <a:rPr lang="en-AU" err="1"/>
              <a:t>Lecroma</a:t>
            </a:r>
            <a:r>
              <a:rPr lang="en-AU"/>
              <a:t> Capability Statement | Copyright © 2026 </a:t>
            </a:r>
            <a:r>
              <a:rPr lang="en-AU" err="1"/>
              <a:t>Lecroma</a:t>
            </a:r>
            <a:r>
              <a:rPr lang="en-AU"/>
              <a:t>. All rights reserved</a:t>
            </a:r>
          </a:p>
        </p:txBody>
      </p:sp>
      <p:sp>
        <p:nvSpPr>
          <p:cNvPr id="7" name="Slide Number Placeholder 13">
            <a:extLst>
              <a:ext uri="{FF2B5EF4-FFF2-40B4-BE49-F238E27FC236}">
                <a16:creationId xmlns:a16="http://schemas.microsoft.com/office/drawing/2014/main" id="{28CDE39C-1C45-D6A4-75FC-66FB9D001174}"/>
              </a:ext>
            </a:extLst>
          </p:cNvPr>
          <p:cNvSpPr>
            <a:spLocks noGrp="1"/>
          </p:cNvSpPr>
          <p:nvPr>
            <p:ph type="sldNum" sz="quarter" idx="4"/>
          </p:nvPr>
        </p:nvSpPr>
        <p:spPr>
          <a:xfrm>
            <a:off x="8338115" y="4745831"/>
            <a:ext cx="290174" cy="273844"/>
          </a:xfrm>
          <a:prstGeom prst="rect">
            <a:avLst/>
          </a:prstGeom>
        </p:spPr>
        <p:txBody>
          <a:bodyPr vert="horz" lIns="91440" tIns="45720" rIns="91440" bIns="45720" rtlCol="0" anchor="ctr"/>
          <a:lstStyle>
            <a:lvl1pPr algn="r">
              <a:defRPr sz="825">
                <a:solidFill>
                  <a:srgbClr val="71C598"/>
                </a:solidFill>
              </a:defRPr>
            </a:lvl1pPr>
          </a:lstStyle>
          <a:p>
            <a:pPr algn="ctr"/>
            <a:fld id="{5B86431E-9F5C-B24A-8AE8-3F7E6955836A}" type="slidenum">
              <a:rPr lang="en-US" smtClean="0"/>
              <a:pPr algn="ctr"/>
              <a:t>‹#›</a:t>
            </a:fld>
            <a:endParaRPr lang="en-US"/>
          </a:p>
        </p:txBody>
      </p:sp>
      <p:sp>
        <p:nvSpPr>
          <p:cNvPr id="3" name="Title Placeholder 11">
            <a:extLst>
              <a:ext uri="{FF2B5EF4-FFF2-40B4-BE49-F238E27FC236}">
                <a16:creationId xmlns:a16="http://schemas.microsoft.com/office/drawing/2014/main" id="{745B76D5-A5E2-C4D6-87A2-E6000F25054B}"/>
              </a:ext>
            </a:extLst>
          </p:cNvPr>
          <p:cNvSpPr>
            <a:spLocks noGrp="1"/>
          </p:cNvSpPr>
          <p:nvPr>
            <p:ph type="title"/>
          </p:nvPr>
        </p:nvSpPr>
        <p:spPr>
          <a:xfrm>
            <a:off x="4083803" y="359572"/>
            <a:ext cx="4762543" cy="50839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4" name="Text Placeholder 16">
            <a:extLst>
              <a:ext uri="{FF2B5EF4-FFF2-40B4-BE49-F238E27FC236}">
                <a16:creationId xmlns:a16="http://schemas.microsoft.com/office/drawing/2014/main" id="{03D16173-15E3-9D08-A0C6-272A61616563}"/>
              </a:ext>
            </a:extLst>
          </p:cNvPr>
          <p:cNvSpPr>
            <a:spLocks noGrp="1"/>
          </p:cNvSpPr>
          <p:nvPr>
            <p:ph idx="1"/>
          </p:nvPr>
        </p:nvSpPr>
        <p:spPr>
          <a:xfrm>
            <a:off x="4073087" y="1007272"/>
            <a:ext cx="4762543" cy="366355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18732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12">
            <a:extLst>
              <a:ext uri="{FF2B5EF4-FFF2-40B4-BE49-F238E27FC236}">
                <a16:creationId xmlns:a16="http://schemas.microsoft.com/office/drawing/2014/main" id="{270185B3-9F16-B730-3CEA-2FA81267B4B3}"/>
              </a:ext>
            </a:extLst>
          </p:cNvPr>
          <p:cNvSpPr>
            <a:spLocks noGrp="1"/>
          </p:cNvSpPr>
          <p:nvPr>
            <p:ph type="ftr" sz="quarter" idx="3"/>
          </p:nvPr>
        </p:nvSpPr>
        <p:spPr>
          <a:xfrm>
            <a:off x="5175473" y="4745831"/>
            <a:ext cx="3086100" cy="273844"/>
          </a:xfrm>
          <a:prstGeom prst="rect">
            <a:avLst/>
          </a:prstGeom>
        </p:spPr>
        <p:txBody>
          <a:bodyPr vert="horz" lIns="91440" tIns="45720" rIns="91440" bIns="45720" rtlCol="0" anchor="ctr"/>
          <a:lstStyle>
            <a:lvl1pPr algn="ctr">
              <a:defRPr sz="600" b="0" i="0">
                <a:solidFill>
                  <a:srgbClr val="005F63"/>
                </a:solidFill>
                <a:latin typeface="Arial" panose="020B0604020202020204" pitchFamily="34" charset="0"/>
                <a:cs typeface="Arial" panose="020B0604020202020204" pitchFamily="34" charset="0"/>
              </a:defRPr>
            </a:lvl1pPr>
          </a:lstStyle>
          <a:p>
            <a:pPr algn="r"/>
            <a:r>
              <a:rPr lang="en-AU" err="1"/>
              <a:t>Lecroma</a:t>
            </a:r>
            <a:r>
              <a:rPr lang="en-AU"/>
              <a:t> Capability Statement | Copyright © 2026 </a:t>
            </a:r>
            <a:r>
              <a:rPr lang="en-AU" err="1"/>
              <a:t>Lecroma</a:t>
            </a:r>
            <a:r>
              <a:rPr lang="en-AU"/>
              <a:t>. All rights reserved</a:t>
            </a:r>
          </a:p>
        </p:txBody>
      </p:sp>
      <p:sp>
        <p:nvSpPr>
          <p:cNvPr id="5" name="Slide Number Placeholder 13">
            <a:extLst>
              <a:ext uri="{FF2B5EF4-FFF2-40B4-BE49-F238E27FC236}">
                <a16:creationId xmlns:a16="http://schemas.microsoft.com/office/drawing/2014/main" id="{868DD491-E543-7B7C-E230-0E8799FF9713}"/>
              </a:ext>
            </a:extLst>
          </p:cNvPr>
          <p:cNvSpPr>
            <a:spLocks noGrp="1"/>
          </p:cNvSpPr>
          <p:nvPr>
            <p:ph type="sldNum" sz="quarter" idx="4"/>
          </p:nvPr>
        </p:nvSpPr>
        <p:spPr>
          <a:xfrm>
            <a:off x="8338115" y="4745831"/>
            <a:ext cx="290174" cy="273844"/>
          </a:xfrm>
          <a:prstGeom prst="rect">
            <a:avLst/>
          </a:prstGeom>
        </p:spPr>
        <p:txBody>
          <a:bodyPr vert="horz" lIns="91440" tIns="45720" rIns="91440" bIns="45720" rtlCol="0" anchor="ctr"/>
          <a:lstStyle>
            <a:lvl1pPr algn="r">
              <a:defRPr sz="825">
                <a:solidFill>
                  <a:srgbClr val="71C598"/>
                </a:solidFill>
              </a:defRPr>
            </a:lvl1pPr>
          </a:lstStyle>
          <a:p>
            <a:pPr algn="ctr"/>
            <a:fld id="{5B86431E-9F5C-B24A-8AE8-3F7E6955836A}" type="slidenum">
              <a:rPr lang="en-US" smtClean="0"/>
              <a:pPr algn="ctr"/>
              <a:t>‹#›</a:t>
            </a:fld>
            <a:endParaRPr lang="en-US"/>
          </a:p>
        </p:txBody>
      </p:sp>
    </p:spTree>
    <p:extLst>
      <p:ext uri="{BB962C8B-B14F-4D97-AF65-F5344CB8AC3E}">
        <p14:creationId xmlns:p14="http://schemas.microsoft.com/office/powerpoint/2010/main" val="1479327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0AA2EC-4CCF-05D4-2D26-A973A52041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0543" y="4747961"/>
            <a:ext cx="290174" cy="273844"/>
          </a:xfrm>
          <a:prstGeom prst="rect">
            <a:avLst/>
          </a:prstGeom>
        </p:spPr>
      </p:pic>
      <p:sp>
        <p:nvSpPr>
          <p:cNvPr id="6" name="Footer Placeholder 12">
            <a:extLst>
              <a:ext uri="{FF2B5EF4-FFF2-40B4-BE49-F238E27FC236}">
                <a16:creationId xmlns:a16="http://schemas.microsoft.com/office/drawing/2014/main" id="{C101E883-B3DF-C21C-E640-5A576F883A6B}"/>
              </a:ext>
            </a:extLst>
          </p:cNvPr>
          <p:cNvSpPr>
            <a:spLocks noGrp="1"/>
          </p:cNvSpPr>
          <p:nvPr>
            <p:ph type="ftr" sz="quarter" idx="3"/>
          </p:nvPr>
        </p:nvSpPr>
        <p:spPr>
          <a:xfrm>
            <a:off x="5175473" y="4745831"/>
            <a:ext cx="3086100" cy="273844"/>
          </a:xfrm>
          <a:prstGeom prst="rect">
            <a:avLst/>
          </a:prstGeom>
        </p:spPr>
        <p:txBody>
          <a:bodyPr vert="horz" lIns="91440" tIns="45720" rIns="91440" bIns="45720" rtlCol="0" anchor="ctr"/>
          <a:lstStyle>
            <a:lvl1pPr algn="ctr">
              <a:defRPr sz="600" b="0" i="0">
                <a:solidFill>
                  <a:srgbClr val="005F63"/>
                </a:solidFill>
                <a:latin typeface="Arial" panose="020B0604020202020204" pitchFamily="34" charset="0"/>
                <a:cs typeface="Arial" panose="020B0604020202020204" pitchFamily="34" charset="0"/>
              </a:defRPr>
            </a:lvl1pPr>
          </a:lstStyle>
          <a:p>
            <a:pPr algn="r"/>
            <a:r>
              <a:rPr lang="en-AU" err="1"/>
              <a:t>Lecroma</a:t>
            </a:r>
            <a:r>
              <a:rPr lang="en-AU"/>
              <a:t> Capability Statement | Copyright © 2026 </a:t>
            </a:r>
            <a:r>
              <a:rPr lang="en-AU" err="1"/>
              <a:t>Lecroma</a:t>
            </a:r>
            <a:r>
              <a:rPr lang="en-AU"/>
              <a:t>. All rights reserved</a:t>
            </a:r>
          </a:p>
        </p:txBody>
      </p:sp>
      <p:sp>
        <p:nvSpPr>
          <p:cNvPr id="7" name="Slide Number Placeholder 13">
            <a:extLst>
              <a:ext uri="{FF2B5EF4-FFF2-40B4-BE49-F238E27FC236}">
                <a16:creationId xmlns:a16="http://schemas.microsoft.com/office/drawing/2014/main" id="{E66F847B-31EA-86BC-D17D-BE26C4137245}"/>
              </a:ext>
            </a:extLst>
          </p:cNvPr>
          <p:cNvSpPr>
            <a:spLocks noGrp="1"/>
          </p:cNvSpPr>
          <p:nvPr>
            <p:ph type="sldNum" sz="quarter" idx="4"/>
          </p:nvPr>
        </p:nvSpPr>
        <p:spPr>
          <a:xfrm>
            <a:off x="8338115" y="4745831"/>
            <a:ext cx="290174" cy="273844"/>
          </a:xfrm>
          <a:prstGeom prst="rect">
            <a:avLst/>
          </a:prstGeom>
        </p:spPr>
        <p:txBody>
          <a:bodyPr vert="horz" lIns="91440" tIns="45720" rIns="91440" bIns="45720" rtlCol="0" anchor="ctr"/>
          <a:lstStyle>
            <a:lvl1pPr algn="r">
              <a:defRPr sz="825">
                <a:solidFill>
                  <a:srgbClr val="71C598"/>
                </a:solidFill>
              </a:defRPr>
            </a:lvl1pPr>
          </a:lstStyle>
          <a:p>
            <a:pPr algn="ctr"/>
            <a:fld id="{5B86431E-9F5C-B24A-8AE8-3F7E6955836A}" type="slidenum">
              <a:rPr lang="en-US" smtClean="0"/>
              <a:pPr algn="ctr"/>
              <a:t>‹#›</a:t>
            </a:fld>
            <a:endParaRPr lang="en-US"/>
          </a:p>
        </p:txBody>
      </p:sp>
      <p:sp>
        <p:nvSpPr>
          <p:cNvPr id="8" name="Title Placeholder 10">
            <a:extLst>
              <a:ext uri="{FF2B5EF4-FFF2-40B4-BE49-F238E27FC236}">
                <a16:creationId xmlns:a16="http://schemas.microsoft.com/office/drawing/2014/main" id="{B83167B6-2860-CACD-64E3-3EC3AFD2640A}"/>
              </a:ext>
            </a:extLst>
          </p:cNvPr>
          <p:cNvSpPr>
            <a:spLocks noGrp="1"/>
          </p:cNvSpPr>
          <p:nvPr>
            <p:ph type="title"/>
          </p:nvPr>
        </p:nvSpPr>
        <p:spPr>
          <a:xfrm>
            <a:off x="329958" y="360875"/>
            <a:ext cx="7385998" cy="476844"/>
          </a:xfrm>
          <a:prstGeom prst="rect">
            <a:avLst/>
          </a:prstGeom>
        </p:spPr>
        <p:txBody>
          <a:bodyPr vert="horz" lIns="91440" tIns="45720" rIns="91440" bIns="45720" rtlCol="0" anchor="t">
            <a:normAutofit/>
          </a:bodyPr>
          <a:lstStyle/>
          <a:p>
            <a:r>
              <a:rPr lang="en-US"/>
              <a:t>Click to edit Master title style</a:t>
            </a:r>
            <a:endParaRPr lang="en-AU"/>
          </a:p>
        </p:txBody>
      </p:sp>
    </p:spTree>
    <p:extLst>
      <p:ext uri="{BB962C8B-B14F-4D97-AF65-F5344CB8AC3E}">
        <p14:creationId xmlns:p14="http://schemas.microsoft.com/office/powerpoint/2010/main" val="466023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Footer Placeholder 12">
            <a:extLst>
              <a:ext uri="{FF2B5EF4-FFF2-40B4-BE49-F238E27FC236}">
                <a16:creationId xmlns:a16="http://schemas.microsoft.com/office/drawing/2014/main" id="{C101E883-B3DF-C21C-E640-5A576F883A6B}"/>
              </a:ext>
            </a:extLst>
          </p:cNvPr>
          <p:cNvSpPr>
            <a:spLocks noGrp="1"/>
          </p:cNvSpPr>
          <p:nvPr>
            <p:ph type="ftr" sz="quarter" idx="3"/>
          </p:nvPr>
        </p:nvSpPr>
        <p:spPr>
          <a:xfrm>
            <a:off x="5175473" y="4745831"/>
            <a:ext cx="3086100" cy="273844"/>
          </a:xfrm>
          <a:prstGeom prst="rect">
            <a:avLst/>
          </a:prstGeom>
        </p:spPr>
        <p:txBody>
          <a:bodyPr vert="horz" lIns="91440" tIns="45720" rIns="91440" bIns="45720" rtlCol="0" anchor="ctr"/>
          <a:lstStyle>
            <a:lvl1pPr algn="ctr">
              <a:defRPr sz="600" b="0" i="0">
                <a:solidFill>
                  <a:srgbClr val="005F63"/>
                </a:solidFill>
                <a:latin typeface="Arial" panose="020B0604020202020204" pitchFamily="34" charset="0"/>
                <a:cs typeface="Arial" panose="020B0604020202020204" pitchFamily="34" charset="0"/>
              </a:defRPr>
            </a:lvl1pPr>
          </a:lstStyle>
          <a:p>
            <a:pPr algn="r"/>
            <a:r>
              <a:rPr lang="en-AU" err="1"/>
              <a:t>Lecroma</a:t>
            </a:r>
            <a:r>
              <a:rPr lang="en-AU"/>
              <a:t> Capability Statement | Copyright © 2026 </a:t>
            </a:r>
            <a:r>
              <a:rPr lang="en-AU" err="1"/>
              <a:t>Lecroma</a:t>
            </a:r>
            <a:r>
              <a:rPr lang="en-AU"/>
              <a:t>. All rights reserved</a:t>
            </a:r>
          </a:p>
        </p:txBody>
      </p:sp>
      <p:sp>
        <p:nvSpPr>
          <p:cNvPr id="7" name="Slide Number Placeholder 13">
            <a:extLst>
              <a:ext uri="{FF2B5EF4-FFF2-40B4-BE49-F238E27FC236}">
                <a16:creationId xmlns:a16="http://schemas.microsoft.com/office/drawing/2014/main" id="{E66F847B-31EA-86BC-D17D-BE26C4137245}"/>
              </a:ext>
            </a:extLst>
          </p:cNvPr>
          <p:cNvSpPr>
            <a:spLocks noGrp="1"/>
          </p:cNvSpPr>
          <p:nvPr>
            <p:ph type="sldNum" sz="quarter" idx="4"/>
          </p:nvPr>
        </p:nvSpPr>
        <p:spPr>
          <a:xfrm>
            <a:off x="8338115" y="4745831"/>
            <a:ext cx="290174" cy="273844"/>
          </a:xfrm>
          <a:prstGeom prst="rect">
            <a:avLst/>
          </a:prstGeom>
        </p:spPr>
        <p:txBody>
          <a:bodyPr vert="horz" lIns="91440" tIns="45720" rIns="91440" bIns="45720" rtlCol="0" anchor="ctr"/>
          <a:lstStyle>
            <a:lvl1pPr algn="r">
              <a:defRPr sz="825">
                <a:solidFill>
                  <a:srgbClr val="71C598"/>
                </a:solidFill>
              </a:defRPr>
            </a:lvl1pPr>
          </a:lstStyle>
          <a:p>
            <a:pPr algn="ctr"/>
            <a:fld id="{5B86431E-9F5C-B24A-8AE8-3F7E6955836A}" type="slidenum">
              <a:rPr lang="en-US" smtClean="0"/>
              <a:pPr algn="ctr"/>
              <a:t>‹#›</a:t>
            </a:fld>
            <a:endParaRPr lang="en-US"/>
          </a:p>
        </p:txBody>
      </p:sp>
      <p:sp>
        <p:nvSpPr>
          <p:cNvPr id="8" name="Title Placeholder 10">
            <a:extLst>
              <a:ext uri="{FF2B5EF4-FFF2-40B4-BE49-F238E27FC236}">
                <a16:creationId xmlns:a16="http://schemas.microsoft.com/office/drawing/2014/main" id="{B83167B6-2860-CACD-64E3-3EC3AFD2640A}"/>
              </a:ext>
            </a:extLst>
          </p:cNvPr>
          <p:cNvSpPr>
            <a:spLocks noGrp="1"/>
          </p:cNvSpPr>
          <p:nvPr>
            <p:ph type="title"/>
          </p:nvPr>
        </p:nvSpPr>
        <p:spPr>
          <a:xfrm>
            <a:off x="329958" y="360875"/>
            <a:ext cx="7385998" cy="476844"/>
          </a:xfrm>
          <a:prstGeom prst="rect">
            <a:avLst/>
          </a:prstGeom>
        </p:spPr>
        <p:txBody>
          <a:bodyPr vert="horz" lIns="91440" tIns="45720" rIns="91440" bIns="45720" rtlCol="0" anchor="t">
            <a:normAutofit/>
          </a:bodyPr>
          <a:lstStyle/>
          <a:p>
            <a:r>
              <a:rPr lang="en-US"/>
              <a:t>Click to edit Master title style</a:t>
            </a:r>
            <a:endParaRPr lang="en-AU"/>
          </a:p>
        </p:txBody>
      </p:sp>
      <p:pic>
        <p:nvPicPr>
          <p:cNvPr id="2" name="Picture 1">
            <a:extLst>
              <a:ext uri="{FF2B5EF4-FFF2-40B4-BE49-F238E27FC236}">
                <a16:creationId xmlns:a16="http://schemas.microsoft.com/office/drawing/2014/main" id="{07DC2280-CAC1-C8E3-EC9A-4C2128E16E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91014" y="4756278"/>
            <a:ext cx="290175" cy="253302"/>
          </a:xfrm>
          <a:prstGeom prst="rect">
            <a:avLst/>
          </a:prstGeom>
        </p:spPr>
      </p:pic>
    </p:spTree>
    <p:extLst>
      <p:ext uri="{BB962C8B-B14F-4D97-AF65-F5344CB8AC3E}">
        <p14:creationId xmlns:p14="http://schemas.microsoft.com/office/powerpoint/2010/main" val="42529735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2" r:id="rId2"/>
    <p:sldLayoutId id="2147483656"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A6844A2-91B5-42AA-AA1C-303E8B57F22B}"/>
              </a:ext>
            </a:extLst>
          </p:cNvPr>
          <p:cNvSpPr/>
          <p:nvPr userDrawn="1"/>
        </p:nvSpPr>
        <p:spPr>
          <a:xfrm>
            <a:off x="-1" y="1"/>
            <a:ext cx="1639492" cy="5143500"/>
          </a:xfrm>
          <a:prstGeom prst="rect">
            <a:avLst/>
          </a:prstGeom>
          <a:solidFill>
            <a:srgbClr val="7779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5B07F704-5002-C83E-EC3D-694FDC72BB0C}"/>
              </a:ext>
            </a:extLst>
          </p:cNvPr>
          <p:cNvSpPr/>
          <p:nvPr userDrawn="1"/>
        </p:nvSpPr>
        <p:spPr>
          <a:xfrm>
            <a:off x="1639491" y="0"/>
            <a:ext cx="7504509" cy="5143500"/>
          </a:xfrm>
          <a:prstGeom prst="rect">
            <a:avLst/>
          </a:prstGeom>
          <a:solidFill>
            <a:srgbClr val="005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8" name="Picture 17" descr="A group of white circles&#10;&#10;AI-generated content may be incorrect.">
            <a:extLst>
              <a:ext uri="{FF2B5EF4-FFF2-40B4-BE49-F238E27FC236}">
                <a16:creationId xmlns:a16="http://schemas.microsoft.com/office/drawing/2014/main" id="{57AC71B9-F173-E147-97C0-39CD042CAD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728" y="-91677"/>
            <a:ext cx="6512833" cy="5685235"/>
          </a:xfrm>
          <a:prstGeom prst="rect">
            <a:avLst/>
          </a:prstGeom>
        </p:spPr>
      </p:pic>
      <p:pic>
        <p:nvPicPr>
          <p:cNvPr id="22" name="Picture 21">
            <a:extLst>
              <a:ext uri="{FF2B5EF4-FFF2-40B4-BE49-F238E27FC236}">
                <a16:creationId xmlns:a16="http://schemas.microsoft.com/office/drawing/2014/main" id="{4C30F4A9-92F0-106C-2300-0D75DADC55FB}"/>
              </a:ext>
            </a:extLst>
          </p:cNvPr>
          <p:cNvPicPr>
            <a:picLocks noChangeAspect="1"/>
          </p:cNvPicPr>
          <p:nvPr userDrawn="1"/>
        </p:nvPicPr>
        <p:blipFill>
          <a:blip r:embed="rId5"/>
          <a:srcRect l="12500" r="12500"/>
          <a:stretch/>
        </p:blipFill>
        <p:spPr>
          <a:xfrm>
            <a:off x="308370" y="308611"/>
            <a:ext cx="4007642" cy="4007642"/>
          </a:xfrm>
          <a:prstGeom prst="ellipse">
            <a:avLst/>
          </a:prstGeom>
        </p:spPr>
      </p:pic>
      <p:sp>
        <p:nvSpPr>
          <p:cNvPr id="24" name="Oval 23">
            <a:extLst>
              <a:ext uri="{FF2B5EF4-FFF2-40B4-BE49-F238E27FC236}">
                <a16:creationId xmlns:a16="http://schemas.microsoft.com/office/drawing/2014/main" id="{D5FF0166-6F3C-E15B-7645-B407431112A6}"/>
              </a:ext>
            </a:extLst>
          </p:cNvPr>
          <p:cNvSpPr/>
          <p:nvPr userDrawn="1"/>
        </p:nvSpPr>
        <p:spPr>
          <a:xfrm>
            <a:off x="308370" y="308611"/>
            <a:ext cx="4007642" cy="4007642"/>
          </a:xfrm>
          <a:prstGeom prst="ellipse">
            <a:avLst/>
          </a:prstGeom>
          <a:solidFill>
            <a:srgbClr val="71C598">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8" name="Picture 27" descr="A logo with white text&#10;&#10;AI-generated content may be incorrect.">
            <a:extLst>
              <a:ext uri="{FF2B5EF4-FFF2-40B4-BE49-F238E27FC236}">
                <a16:creationId xmlns:a16="http://schemas.microsoft.com/office/drawing/2014/main" id="{5E55843E-09E4-D667-2F52-DF6DECBFCF7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69538" y="219599"/>
            <a:ext cx="1566092" cy="412623"/>
          </a:xfrm>
          <a:prstGeom prst="rect">
            <a:avLst/>
          </a:prstGeom>
        </p:spPr>
      </p:pic>
    </p:spTree>
    <p:extLst>
      <p:ext uri="{BB962C8B-B14F-4D97-AF65-F5344CB8AC3E}">
        <p14:creationId xmlns:p14="http://schemas.microsoft.com/office/powerpoint/2010/main" val="1014539820"/>
      </p:ext>
    </p:extLst>
  </p:cSld>
  <p:clrMap bg1="lt1" tx1="dk1" bg2="lt2" tx2="dk2" accent1="accent1" accent2="accent2" accent3="accent3" accent4="accent4" accent5="accent5" accent6="accent6" hlink="hlink" folHlink="folHlink"/>
  <p:sldLayoutIdLst>
    <p:sldLayoutId id="2147483651" r:id="rId1"/>
    <p:sldLayoutId id="2147483672" r:id="rId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 name="Picture 27" descr="A logo with white text&#10;&#10;AI-generated content may be incorrect.">
            <a:extLst>
              <a:ext uri="{FF2B5EF4-FFF2-40B4-BE49-F238E27FC236}">
                <a16:creationId xmlns:a16="http://schemas.microsoft.com/office/drawing/2014/main" id="{5E55843E-09E4-D667-2F52-DF6DECBFCF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9538" y="219599"/>
            <a:ext cx="1566092" cy="412623"/>
          </a:xfrm>
          <a:prstGeom prst="rect">
            <a:avLst/>
          </a:prstGeom>
        </p:spPr>
      </p:pic>
      <p:pic>
        <p:nvPicPr>
          <p:cNvPr id="5" name="Picture 4">
            <a:extLst>
              <a:ext uri="{FF2B5EF4-FFF2-40B4-BE49-F238E27FC236}">
                <a16:creationId xmlns:a16="http://schemas.microsoft.com/office/drawing/2014/main" id="{9B1C3BB2-57FF-997D-0492-DCE55A73CC07}"/>
              </a:ext>
            </a:extLst>
          </p:cNvPr>
          <p:cNvPicPr>
            <a:picLocks noChangeAspect="1"/>
          </p:cNvPicPr>
          <p:nvPr userDrawn="1"/>
        </p:nvPicPr>
        <p:blipFill>
          <a:blip r:embed="rId5"/>
          <a:srcRect t="5393" b="5393"/>
          <a:stretch/>
        </p:blipFill>
        <p:spPr>
          <a:xfrm>
            <a:off x="0" y="0"/>
            <a:ext cx="3843580" cy="5143500"/>
          </a:xfrm>
          <a:prstGeom prst="rect">
            <a:avLst/>
          </a:prstGeom>
        </p:spPr>
      </p:pic>
      <p:pic>
        <p:nvPicPr>
          <p:cNvPr id="6" name="Picture 5">
            <a:extLst>
              <a:ext uri="{FF2B5EF4-FFF2-40B4-BE49-F238E27FC236}">
                <a16:creationId xmlns:a16="http://schemas.microsoft.com/office/drawing/2014/main" id="{DC624C49-88BA-6845-61C0-FB470B44D46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690543" y="4747961"/>
            <a:ext cx="290174" cy="273844"/>
          </a:xfrm>
          <a:prstGeom prst="rect">
            <a:avLst/>
          </a:prstGeom>
        </p:spPr>
      </p:pic>
      <p:sp>
        <p:nvSpPr>
          <p:cNvPr id="13" name="Footer Placeholder 12">
            <a:extLst>
              <a:ext uri="{FF2B5EF4-FFF2-40B4-BE49-F238E27FC236}">
                <a16:creationId xmlns:a16="http://schemas.microsoft.com/office/drawing/2014/main" id="{F5661613-A123-0D7A-FE7F-5EA74D8C2D7C}"/>
              </a:ext>
            </a:extLst>
          </p:cNvPr>
          <p:cNvSpPr>
            <a:spLocks noGrp="1"/>
          </p:cNvSpPr>
          <p:nvPr>
            <p:ph type="ftr" sz="quarter" idx="3"/>
          </p:nvPr>
        </p:nvSpPr>
        <p:spPr>
          <a:xfrm>
            <a:off x="5175473" y="4745831"/>
            <a:ext cx="3086100" cy="273844"/>
          </a:xfrm>
          <a:prstGeom prst="rect">
            <a:avLst/>
          </a:prstGeom>
        </p:spPr>
        <p:txBody>
          <a:bodyPr vert="horz" lIns="91440" tIns="45720" rIns="91440" bIns="45720" rtlCol="0" anchor="ctr"/>
          <a:lstStyle>
            <a:lvl1pPr algn="ctr">
              <a:defRPr sz="600" b="0" i="0">
                <a:solidFill>
                  <a:srgbClr val="005F63"/>
                </a:solidFill>
                <a:latin typeface="Arial" panose="020B0604020202020204" pitchFamily="34" charset="0"/>
                <a:cs typeface="Arial" panose="020B0604020202020204" pitchFamily="34" charset="0"/>
              </a:defRPr>
            </a:lvl1pPr>
          </a:lstStyle>
          <a:p>
            <a:pPr algn="r"/>
            <a:r>
              <a:rPr lang="en-AU" err="1"/>
              <a:t>Lecroma</a:t>
            </a:r>
            <a:r>
              <a:rPr lang="en-AU"/>
              <a:t> Capability Statement | Copyright © 2026 </a:t>
            </a:r>
            <a:r>
              <a:rPr lang="en-AU" err="1"/>
              <a:t>Lecroma</a:t>
            </a:r>
            <a:r>
              <a:rPr lang="en-AU"/>
              <a:t>. All rights reserved</a:t>
            </a:r>
          </a:p>
        </p:txBody>
      </p:sp>
      <p:sp>
        <p:nvSpPr>
          <p:cNvPr id="14" name="Slide Number Placeholder 13">
            <a:extLst>
              <a:ext uri="{FF2B5EF4-FFF2-40B4-BE49-F238E27FC236}">
                <a16:creationId xmlns:a16="http://schemas.microsoft.com/office/drawing/2014/main" id="{9A02858E-3BAE-B084-C0A6-520875FD19DE}"/>
              </a:ext>
            </a:extLst>
          </p:cNvPr>
          <p:cNvSpPr>
            <a:spLocks noGrp="1"/>
          </p:cNvSpPr>
          <p:nvPr>
            <p:ph type="sldNum" sz="quarter" idx="4"/>
          </p:nvPr>
        </p:nvSpPr>
        <p:spPr>
          <a:xfrm>
            <a:off x="8338115" y="4745831"/>
            <a:ext cx="290174" cy="273844"/>
          </a:xfrm>
          <a:prstGeom prst="rect">
            <a:avLst/>
          </a:prstGeom>
        </p:spPr>
        <p:txBody>
          <a:bodyPr vert="horz" lIns="91440" tIns="45720" rIns="91440" bIns="45720" rtlCol="0" anchor="ctr"/>
          <a:lstStyle>
            <a:lvl1pPr algn="r">
              <a:defRPr sz="825">
                <a:solidFill>
                  <a:srgbClr val="71C598"/>
                </a:solidFill>
              </a:defRPr>
            </a:lvl1pPr>
          </a:lstStyle>
          <a:p>
            <a:pPr algn="ctr"/>
            <a:fld id="{5B86431E-9F5C-B24A-8AE8-3F7E6955836A}" type="slidenum">
              <a:rPr lang="en-US" smtClean="0"/>
              <a:pPr algn="ctr"/>
              <a:t>‹#›</a:t>
            </a:fld>
            <a:endParaRPr lang="en-US"/>
          </a:p>
        </p:txBody>
      </p:sp>
      <p:sp>
        <p:nvSpPr>
          <p:cNvPr id="27" name="Title Placeholder 11">
            <a:extLst>
              <a:ext uri="{FF2B5EF4-FFF2-40B4-BE49-F238E27FC236}">
                <a16:creationId xmlns:a16="http://schemas.microsoft.com/office/drawing/2014/main" id="{37093849-AF48-48EF-19F4-2B52BA8B6E1C}"/>
              </a:ext>
            </a:extLst>
          </p:cNvPr>
          <p:cNvSpPr>
            <a:spLocks noGrp="1"/>
          </p:cNvSpPr>
          <p:nvPr>
            <p:ph type="title"/>
          </p:nvPr>
        </p:nvSpPr>
        <p:spPr>
          <a:xfrm>
            <a:off x="4083803" y="359572"/>
            <a:ext cx="4762543" cy="50839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0" name="Text Placeholder 16">
            <a:extLst>
              <a:ext uri="{FF2B5EF4-FFF2-40B4-BE49-F238E27FC236}">
                <a16:creationId xmlns:a16="http://schemas.microsoft.com/office/drawing/2014/main" id="{0115674F-C51A-3628-CD8A-98E1539C99E4}"/>
              </a:ext>
            </a:extLst>
          </p:cNvPr>
          <p:cNvSpPr>
            <a:spLocks noGrp="1"/>
          </p:cNvSpPr>
          <p:nvPr>
            <p:ph type="body" idx="1"/>
          </p:nvPr>
        </p:nvSpPr>
        <p:spPr>
          <a:xfrm>
            <a:off x="4073087" y="1007272"/>
            <a:ext cx="4762543" cy="366355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66173599"/>
      </p:ext>
    </p:extLst>
  </p:cSld>
  <p:clrMap bg1="lt1" tx1="dk1" bg2="lt2" tx2="dk2" accent1="accent1" accent2="accent2" accent3="accent3" accent4="accent4" accent5="accent5" accent6="accent6" hlink="hlink" folHlink="folHlink"/>
  <p:sldLayoutIdLst>
    <p:sldLayoutId id="2147483666" r:id="rId1"/>
    <p:sldLayoutId id="2147483667" r:id="rId2"/>
  </p:sldLayoutIdLst>
  <p:hf hdr="0" dt="0"/>
  <p:txStyles>
    <p:titleStyle>
      <a:lvl1pPr algn="l" defTabSz="685800" rtl="0" eaLnBrk="1" latinLnBrk="0" hangingPunct="1">
        <a:lnSpc>
          <a:spcPct val="90000"/>
        </a:lnSpc>
        <a:spcBef>
          <a:spcPct val="0"/>
        </a:spcBef>
        <a:buNone/>
        <a:defRPr sz="2100" b="1" i="0" kern="1200">
          <a:solidFill>
            <a:srgbClr val="005F63"/>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1200" b="0" i="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050" b="0" i="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900" b="0" i="0" kern="1200">
          <a:solidFill>
            <a:schemeClr val="tx1"/>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6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521F4B3-8964-78F8-37BB-EC128BF685C4}"/>
              </a:ext>
            </a:extLst>
          </p:cNvPr>
          <p:cNvSpPr/>
          <p:nvPr userDrawn="1"/>
        </p:nvSpPr>
        <p:spPr>
          <a:xfrm>
            <a:off x="3810000" y="0"/>
            <a:ext cx="5334000" cy="140194"/>
          </a:xfrm>
          <a:prstGeom prst="rect">
            <a:avLst/>
          </a:prstGeom>
          <a:solidFill>
            <a:srgbClr val="005F6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1350"/>
          </a:p>
        </p:txBody>
      </p:sp>
      <p:sp>
        <p:nvSpPr>
          <p:cNvPr id="11" name="Title Placeholder 10">
            <a:extLst>
              <a:ext uri="{FF2B5EF4-FFF2-40B4-BE49-F238E27FC236}">
                <a16:creationId xmlns:a16="http://schemas.microsoft.com/office/drawing/2014/main" id="{5307B38C-3A7A-EC54-74DA-B568934EA954}"/>
              </a:ext>
            </a:extLst>
          </p:cNvPr>
          <p:cNvSpPr>
            <a:spLocks noGrp="1"/>
          </p:cNvSpPr>
          <p:nvPr>
            <p:ph type="title"/>
          </p:nvPr>
        </p:nvSpPr>
        <p:spPr>
          <a:xfrm>
            <a:off x="329958" y="360875"/>
            <a:ext cx="7385998" cy="476844"/>
          </a:xfrm>
          <a:prstGeom prst="rect">
            <a:avLst/>
          </a:prstGeom>
        </p:spPr>
        <p:txBody>
          <a:bodyPr vert="horz" lIns="91440" tIns="45720" rIns="91440" bIns="45720" rtlCol="0" anchor="t">
            <a:normAutofit/>
          </a:bodyPr>
          <a:lstStyle/>
          <a:p>
            <a:r>
              <a:rPr lang="en-US"/>
              <a:t>Click to edit Master title style</a:t>
            </a:r>
            <a:endParaRPr lang="en-AU"/>
          </a:p>
        </p:txBody>
      </p:sp>
      <p:pic>
        <p:nvPicPr>
          <p:cNvPr id="4" name="Picture 3">
            <a:extLst>
              <a:ext uri="{FF2B5EF4-FFF2-40B4-BE49-F238E27FC236}">
                <a16:creationId xmlns:a16="http://schemas.microsoft.com/office/drawing/2014/main" id="{173928FB-3A1A-A5C8-2BFB-923AC0D2CA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90543" y="4747961"/>
            <a:ext cx="290174" cy="273844"/>
          </a:xfrm>
          <a:prstGeom prst="rect">
            <a:avLst/>
          </a:prstGeom>
        </p:spPr>
      </p:pic>
      <p:sp>
        <p:nvSpPr>
          <p:cNvPr id="6" name="Footer Placeholder 12">
            <a:extLst>
              <a:ext uri="{FF2B5EF4-FFF2-40B4-BE49-F238E27FC236}">
                <a16:creationId xmlns:a16="http://schemas.microsoft.com/office/drawing/2014/main" id="{E9E6F539-E79C-C635-6831-DCCD721F0D29}"/>
              </a:ext>
            </a:extLst>
          </p:cNvPr>
          <p:cNvSpPr>
            <a:spLocks noGrp="1"/>
          </p:cNvSpPr>
          <p:nvPr>
            <p:ph type="ftr" sz="quarter" idx="3"/>
          </p:nvPr>
        </p:nvSpPr>
        <p:spPr>
          <a:xfrm>
            <a:off x="5175473" y="4745831"/>
            <a:ext cx="3086100" cy="273844"/>
          </a:xfrm>
          <a:prstGeom prst="rect">
            <a:avLst/>
          </a:prstGeom>
        </p:spPr>
        <p:txBody>
          <a:bodyPr vert="horz" lIns="91440" tIns="45720" rIns="91440" bIns="45720" rtlCol="0" anchor="ctr"/>
          <a:lstStyle>
            <a:lvl1pPr algn="ctr">
              <a:defRPr sz="600" b="0" i="0">
                <a:solidFill>
                  <a:srgbClr val="005F63"/>
                </a:solidFill>
                <a:latin typeface="Arial" panose="020B0604020202020204" pitchFamily="34" charset="0"/>
                <a:cs typeface="Arial" panose="020B0604020202020204" pitchFamily="34" charset="0"/>
              </a:defRPr>
            </a:lvl1pPr>
          </a:lstStyle>
          <a:p>
            <a:pPr algn="r"/>
            <a:r>
              <a:rPr lang="en-AU" err="1"/>
              <a:t>Lecroma</a:t>
            </a:r>
            <a:r>
              <a:rPr lang="en-AU"/>
              <a:t> Capability Statement | Copyright © 2026 </a:t>
            </a:r>
            <a:r>
              <a:rPr lang="en-AU" err="1"/>
              <a:t>Lecroma</a:t>
            </a:r>
            <a:r>
              <a:rPr lang="en-AU"/>
              <a:t>. All rights reserved</a:t>
            </a:r>
          </a:p>
        </p:txBody>
      </p:sp>
      <p:sp>
        <p:nvSpPr>
          <p:cNvPr id="8" name="Slide Number Placeholder 13">
            <a:extLst>
              <a:ext uri="{FF2B5EF4-FFF2-40B4-BE49-F238E27FC236}">
                <a16:creationId xmlns:a16="http://schemas.microsoft.com/office/drawing/2014/main" id="{54CD39D7-0631-72B6-DD29-2436D722688E}"/>
              </a:ext>
            </a:extLst>
          </p:cNvPr>
          <p:cNvSpPr>
            <a:spLocks noGrp="1"/>
          </p:cNvSpPr>
          <p:nvPr>
            <p:ph type="sldNum" sz="quarter" idx="4"/>
          </p:nvPr>
        </p:nvSpPr>
        <p:spPr>
          <a:xfrm>
            <a:off x="8338115" y="4745831"/>
            <a:ext cx="290174" cy="273844"/>
          </a:xfrm>
          <a:prstGeom prst="rect">
            <a:avLst/>
          </a:prstGeom>
        </p:spPr>
        <p:txBody>
          <a:bodyPr vert="horz" lIns="91440" tIns="45720" rIns="91440" bIns="45720" rtlCol="0" anchor="ctr"/>
          <a:lstStyle>
            <a:lvl1pPr algn="r">
              <a:defRPr sz="825">
                <a:solidFill>
                  <a:srgbClr val="71C598"/>
                </a:solidFill>
              </a:defRPr>
            </a:lvl1pPr>
          </a:lstStyle>
          <a:p>
            <a:pPr algn="ctr"/>
            <a:fld id="{5B86431E-9F5C-B24A-8AE8-3F7E6955836A}" type="slidenum">
              <a:rPr lang="en-US" smtClean="0"/>
              <a:pPr algn="ctr"/>
              <a:t>‹#›</a:t>
            </a:fld>
            <a:endParaRPr lang="en-US"/>
          </a:p>
        </p:txBody>
      </p:sp>
    </p:spTree>
    <p:extLst>
      <p:ext uri="{BB962C8B-B14F-4D97-AF65-F5344CB8AC3E}">
        <p14:creationId xmlns:p14="http://schemas.microsoft.com/office/powerpoint/2010/main" val="4281062461"/>
      </p:ext>
    </p:extLst>
  </p:cSld>
  <p:clrMap bg1="lt1" tx1="dk1" bg2="lt2" tx2="dk2" accent1="accent1" accent2="accent2" accent3="accent3" accent4="accent4" accent5="accent5" accent6="accent6" hlink="hlink" folHlink="folHlink"/>
  <p:sldLayoutIdLst>
    <p:sldLayoutId id="2147483664" r:id="rId1"/>
  </p:sldLayoutIdLst>
  <p:hf hdr="0" dt="0"/>
  <p:txStyles>
    <p:titleStyle>
      <a:lvl1pPr algn="l" defTabSz="685800" rtl="0" eaLnBrk="1" latinLnBrk="0" hangingPunct="1">
        <a:lnSpc>
          <a:spcPct val="90000"/>
        </a:lnSpc>
        <a:spcBef>
          <a:spcPct val="0"/>
        </a:spcBef>
        <a:buNone/>
        <a:defRPr sz="2100" b="1" kern="1200">
          <a:solidFill>
            <a:srgbClr val="005F63"/>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itle Placeholder 10">
            <a:extLst>
              <a:ext uri="{FF2B5EF4-FFF2-40B4-BE49-F238E27FC236}">
                <a16:creationId xmlns:a16="http://schemas.microsoft.com/office/drawing/2014/main" id="{5307B38C-3A7A-EC54-74DA-B568934EA954}"/>
              </a:ext>
            </a:extLst>
          </p:cNvPr>
          <p:cNvSpPr>
            <a:spLocks noGrp="1"/>
          </p:cNvSpPr>
          <p:nvPr>
            <p:ph type="title"/>
          </p:nvPr>
        </p:nvSpPr>
        <p:spPr>
          <a:xfrm>
            <a:off x="329958" y="360875"/>
            <a:ext cx="7385998" cy="476844"/>
          </a:xfrm>
          <a:prstGeom prst="rect">
            <a:avLst/>
          </a:prstGeom>
        </p:spPr>
        <p:txBody>
          <a:bodyPr vert="horz" lIns="91440" tIns="45720" rIns="91440" bIns="45720" rtlCol="0" anchor="t">
            <a:normAutofit/>
          </a:bodyPr>
          <a:lstStyle/>
          <a:p>
            <a:r>
              <a:rPr lang="en-US"/>
              <a:t>Click to edit Master title style</a:t>
            </a:r>
            <a:endParaRPr lang="en-AU"/>
          </a:p>
        </p:txBody>
      </p:sp>
      <p:sp>
        <p:nvSpPr>
          <p:cNvPr id="6" name="Footer Placeholder 12">
            <a:extLst>
              <a:ext uri="{FF2B5EF4-FFF2-40B4-BE49-F238E27FC236}">
                <a16:creationId xmlns:a16="http://schemas.microsoft.com/office/drawing/2014/main" id="{E9E6F539-E79C-C635-6831-DCCD721F0D29}"/>
              </a:ext>
            </a:extLst>
          </p:cNvPr>
          <p:cNvSpPr>
            <a:spLocks noGrp="1"/>
          </p:cNvSpPr>
          <p:nvPr>
            <p:ph type="ftr" sz="quarter" idx="3"/>
          </p:nvPr>
        </p:nvSpPr>
        <p:spPr>
          <a:xfrm>
            <a:off x="5175473" y="4745831"/>
            <a:ext cx="3086100" cy="273844"/>
          </a:xfrm>
          <a:prstGeom prst="rect">
            <a:avLst/>
          </a:prstGeom>
        </p:spPr>
        <p:txBody>
          <a:bodyPr vert="horz" lIns="91440" tIns="45720" rIns="91440" bIns="45720" rtlCol="0" anchor="ctr"/>
          <a:lstStyle>
            <a:lvl1pPr algn="ctr">
              <a:defRPr sz="600" b="0" i="0">
                <a:solidFill>
                  <a:srgbClr val="005F63"/>
                </a:solidFill>
                <a:latin typeface="Arial" panose="020B0604020202020204" pitchFamily="34" charset="0"/>
                <a:cs typeface="Arial" panose="020B0604020202020204" pitchFamily="34" charset="0"/>
              </a:defRPr>
            </a:lvl1pPr>
          </a:lstStyle>
          <a:p>
            <a:pPr algn="r"/>
            <a:r>
              <a:rPr lang="en-AU" err="1"/>
              <a:t>Lecroma</a:t>
            </a:r>
            <a:r>
              <a:rPr lang="en-AU"/>
              <a:t> Capability Statement | Copyright © 2026 </a:t>
            </a:r>
            <a:r>
              <a:rPr lang="en-AU" err="1"/>
              <a:t>Lecroma</a:t>
            </a:r>
            <a:r>
              <a:rPr lang="en-AU"/>
              <a:t>. All rights reserved</a:t>
            </a:r>
          </a:p>
        </p:txBody>
      </p:sp>
      <p:sp>
        <p:nvSpPr>
          <p:cNvPr id="8" name="Slide Number Placeholder 13">
            <a:extLst>
              <a:ext uri="{FF2B5EF4-FFF2-40B4-BE49-F238E27FC236}">
                <a16:creationId xmlns:a16="http://schemas.microsoft.com/office/drawing/2014/main" id="{54CD39D7-0631-72B6-DD29-2436D722688E}"/>
              </a:ext>
            </a:extLst>
          </p:cNvPr>
          <p:cNvSpPr>
            <a:spLocks noGrp="1"/>
          </p:cNvSpPr>
          <p:nvPr>
            <p:ph type="sldNum" sz="quarter" idx="4"/>
          </p:nvPr>
        </p:nvSpPr>
        <p:spPr>
          <a:xfrm>
            <a:off x="8338115" y="4745831"/>
            <a:ext cx="290174" cy="273844"/>
          </a:xfrm>
          <a:prstGeom prst="rect">
            <a:avLst/>
          </a:prstGeom>
        </p:spPr>
        <p:txBody>
          <a:bodyPr vert="horz" lIns="91440" tIns="45720" rIns="91440" bIns="45720" rtlCol="0" anchor="ctr"/>
          <a:lstStyle>
            <a:lvl1pPr algn="r">
              <a:defRPr sz="825">
                <a:solidFill>
                  <a:srgbClr val="71C598"/>
                </a:solidFill>
              </a:defRPr>
            </a:lvl1pPr>
          </a:lstStyle>
          <a:p>
            <a:pPr algn="ctr"/>
            <a:fld id="{5B86431E-9F5C-B24A-8AE8-3F7E6955836A}" type="slidenum">
              <a:rPr lang="en-US" smtClean="0"/>
              <a:pPr algn="ctr"/>
              <a:t>‹#›</a:t>
            </a:fld>
            <a:endParaRPr lang="en-US"/>
          </a:p>
        </p:txBody>
      </p:sp>
      <p:pic>
        <p:nvPicPr>
          <p:cNvPr id="5" name="Picture 4">
            <a:extLst>
              <a:ext uri="{FF2B5EF4-FFF2-40B4-BE49-F238E27FC236}">
                <a16:creationId xmlns:a16="http://schemas.microsoft.com/office/drawing/2014/main" id="{9C017FC6-CDA9-AEAE-A827-358AFF748B3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91014" y="4756278"/>
            <a:ext cx="290175" cy="253302"/>
          </a:xfrm>
          <a:prstGeom prst="rect">
            <a:avLst/>
          </a:prstGeom>
        </p:spPr>
      </p:pic>
    </p:spTree>
    <p:extLst>
      <p:ext uri="{BB962C8B-B14F-4D97-AF65-F5344CB8AC3E}">
        <p14:creationId xmlns:p14="http://schemas.microsoft.com/office/powerpoint/2010/main" val="4072629075"/>
      </p:ext>
    </p:extLst>
  </p:cSld>
  <p:clrMap bg1="lt1" tx1="dk1" bg2="lt2" tx2="dk2" accent1="accent1" accent2="accent2" accent3="accent3" accent4="accent4" accent5="accent5" accent6="accent6" hlink="hlink" folHlink="folHlink"/>
  <p:sldLayoutIdLst>
    <p:sldLayoutId id="2147483671" r:id="rId1"/>
  </p:sldLayoutIdLst>
  <p:hf hdr="0" dt="0"/>
  <p:txStyles>
    <p:titleStyle>
      <a:lvl1pPr algn="l" defTabSz="685800" rtl="0" eaLnBrk="1" latinLnBrk="0" hangingPunct="1">
        <a:lnSpc>
          <a:spcPct val="90000"/>
        </a:lnSpc>
        <a:spcBef>
          <a:spcPct val="0"/>
        </a:spcBef>
        <a:buNone/>
        <a:defRPr sz="2100" b="1" kern="1200">
          <a:solidFill>
            <a:srgbClr val="005F63"/>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svg"/><Relationship Id="rId1" Type="http://schemas.openxmlformats.org/officeDocument/2006/relationships/slideLayout" Target="../slideLayouts/slideLayout8.xml"/><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mailto:greg@lecroma.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jpeg"/><Relationship Id="rId1" Type="http://schemas.openxmlformats.org/officeDocument/2006/relationships/slideLayout" Target="../slideLayouts/slideLayout9.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sv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slideLayout" Target="../slideLayouts/slideLayout8.xml"/><Relationship Id="rId6" Type="http://schemas.openxmlformats.org/officeDocument/2006/relationships/image" Target="../media/image16.sv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07E304-DC12-6D8D-F61C-5F0CE4AB7B56}"/>
              </a:ext>
            </a:extLst>
          </p:cNvPr>
          <p:cNvSpPr>
            <a:spLocks noGrp="1"/>
          </p:cNvSpPr>
          <p:nvPr>
            <p:ph type="ctrTitle"/>
          </p:nvPr>
        </p:nvSpPr>
        <p:spPr>
          <a:xfrm>
            <a:off x="6718697" y="2315645"/>
            <a:ext cx="2235993" cy="749210"/>
          </a:xfrm>
        </p:spPr>
        <p:txBody>
          <a:bodyPr>
            <a:noAutofit/>
          </a:bodyPr>
          <a:lstStyle/>
          <a:p>
            <a:r>
              <a:rPr lang="en-US" sz="2400" b="1">
                <a:solidFill>
                  <a:srgbClr val="FFFFFF"/>
                </a:solidFill>
                <a:latin typeface="Arial" pitchFamily="34" charset="0"/>
                <a:ea typeface="Arial" pitchFamily="34" charset="-122"/>
                <a:cs typeface="Arial" pitchFamily="34" charset="-120"/>
              </a:rPr>
              <a:t>Aligning infrastructure delivery with community value</a:t>
            </a:r>
            <a:endParaRPr lang="en-US" sz="2400" b="1"/>
          </a:p>
        </p:txBody>
      </p:sp>
      <p:sp>
        <p:nvSpPr>
          <p:cNvPr id="2" name="Text 3">
            <a:extLst>
              <a:ext uri="{FF2B5EF4-FFF2-40B4-BE49-F238E27FC236}">
                <a16:creationId xmlns:a16="http://schemas.microsoft.com/office/drawing/2014/main" id="{4DCAA6FE-07E5-17E0-A6D0-F39FB814BF9B}"/>
              </a:ext>
            </a:extLst>
          </p:cNvPr>
          <p:cNvSpPr/>
          <p:nvPr/>
        </p:nvSpPr>
        <p:spPr>
          <a:xfrm>
            <a:off x="6425739" y="3142211"/>
            <a:ext cx="2528952" cy="994561"/>
          </a:xfrm>
          <a:prstGeom prst="rect">
            <a:avLst/>
          </a:prstGeom>
          <a:noFill/>
          <a:ln/>
        </p:spPr>
        <p:txBody>
          <a:bodyPr wrap="square" rtlCol="0" anchor="ctr"/>
          <a:lstStyle/>
          <a:p>
            <a:pPr marL="0" indent="0" algn="r">
              <a:spcBef>
                <a:spcPts val="600"/>
              </a:spcBef>
              <a:spcAft>
                <a:spcPts val="600"/>
              </a:spcAft>
              <a:buNone/>
            </a:pPr>
            <a:r>
              <a:rPr lang="en-US" sz="1600">
                <a:solidFill>
                  <a:srgbClr val="71C598"/>
                </a:solidFill>
                <a:latin typeface="Arial" pitchFamily="34" charset="0"/>
                <a:ea typeface="Arial" pitchFamily="34" charset="-122"/>
                <a:cs typeface="Arial" pitchFamily="34" charset="-120"/>
              </a:rPr>
              <a:t>Strengthening business certainty and regional outcomes in Renewable Energy Zones</a:t>
            </a:r>
          </a:p>
        </p:txBody>
      </p:sp>
      <p:sp>
        <p:nvSpPr>
          <p:cNvPr id="3" name="Text 3">
            <a:extLst>
              <a:ext uri="{FF2B5EF4-FFF2-40B4-BE49-F238E27FC236}">
                <a16:creationId xmlns:a16="http://schemas.microsoft.com/office/drawing/2014/main" id="{0991698A-96F1-E8DA-F5C9-8225537DD5E4}"/>
              </a:ext>
            </a:extLst>
          </p:cNvPr>
          <p:cNvSpPr/>
          <p:nvPr/>
        </p:nvSpPr>
        <p:spPr>
          <a:xfrm>
            <a:off x="6076605" y="4136772"/>
            <a:ext cx="2878086" cy="914400"/>
          </a:xfrm>
          <a:prstGeom prst="rect">
            <a:avLst/>
          </a:prstGeom>
          <a:noFill/>
          <a:ln/>
        </p:spPr>
        <p:txBody>
          <a:bodyPr wrap="square" rtlCol="0" anchor="ctr"/>
          <a:lstStyle/>
          <a:p>
            <a:pPr marL="0" indent="0" algn="r">
              <a:spcBef>
                <a:spcPts val="600"/>
              </a:spcBef>
              <a:spcAft>
                <a:spcPts val="600"/>
              </a:spcAft>
              <a:buNone/>
            </a:pPr>
            <a:r>
              <a:rPr lang="en-US" sz="1200">
                <a:solidFill>
                  <a:schemeClr val="bg1"/>
                </a:solidFill>
                <a:latin typeface="Arial" pitchFamily="34" charset="0"/>
                <a:ea typeface="Arial" pitchFamily="34" charset="-122"/>
                <a:cs typeface="Arial" pitchFamily="34" charset="-120"/>
              </a:rPr>
              <a:t>Presented by: Gregory Ley (</a:t>
            </a:r>
            <a:r>
              <a:rPr lang="en-US" sz="1200" err="1">
                <a:solidFill>
                  <a:schemeClr val="bg1"/>
                </a:solidFill>
                <a:latin typeface="Arial" pitchFamily="34" charset="0"/>
                <a:ea typeface="Arial" pitchFamily="34" charset="-122"/>
                <a:cs typeface="Arial" pitchFamily="34" charset="-120"/>
              </a:rPr>
              <a:t>Lecroma</a:t>
            </a:r>
            <a:r>
              <a:rPr lang="en-US" sz="1200">
                <a:solidFill>
                  <a:schemeClr val="bg1"/>
                </a:solidFill>
                <a:latin typeface="Arial" pitchFamily="34" charset="0"/>
                <a:ea typeface="Arial" pitchFamily="34" charset="-122"/>
                <a:cs typeface="Arial" pitchFamily="34" charset="-120"/>
              </a:rPr>
              <a:t>)</a:t>
            </a:r>
            <a:br>
              <a:rPr lang="en-US" sz="1200">
                <a:solidFill>
                  <a:schemeClr val="bg1"/>
                </a:solidFill>
                <a:latin typeface="Arial" pitchFamily="34" charset="0"/>
                <a:ea typeface="Arial" pitchFamily="34" charset="-122"/>
                <a:cs typeface="Arial" pitchFamily="34" charset="-120"/>
              </a:rPr>
            </a:br>
            <a:r>
              <a:rPr lang="en-US" sz="1200">
                <a:solidFill>
                  <a:schemeClr val="bg1"/>
                </a:solidFill>
                <a:latin typeface="Arial" pitchFamily="34" charset="0"/>
                <a:ea typeface="Arial" pitchFamily="34" charset="-122"/>
                <a:cs typeface="Arial" pitchFamily="34" charset="-120"/>
              </a:rPr>
              <a:t>6</a:t>
            </a:r>
            <a:r>
              <a:rPr lang="en-US" sz="1200" baseline="30000">
                <a:solidFill>
                  <a:schemeClr val="bg1"/>
                </a:solidFill>
                <a:latin typeface="Arial" pitchFamily="34" charset="0"/>
                <a:ea typeface="Arial" pitchFamily="34" charset="-122"/>
                <a:cs typeface="Arial" pitchFamily="34" charset="-120"/>
              </a:rPr>
              <a:t>th</a:t>
            </a:r>
            <a:r>
              <a:rPr lang="en-US" sz="1200">
                <a:solidFill>
                  <a:schemeClr val="bg1"/>
                </a:solidFill>
                <a:latin typeface="Arial" pitchFamily="34" charset="0"/>
                <a:ea typeface="Arial" pitchFamily="34" charset="-122"/>
                <a:cs typeface="Arial" pitchFamily="34" charset="-120"/>
              </a:rPr>
              <a:t> Annual REZ Conference | May 2026</a:t>
            </a:r>
          </a:p>
        </p:txBody>
      </p:sp>
    </p:spTree>
    <p:extLst>
      <p:ext uri="{BB962C8B-B14F-4D97-AF65-F5344CB8AC3E}">
        <p14:creationId xmlns:p14="http://schemas.microsoft.com/office/powerpoint/2010/main" val="2003583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11EC9-4F3C-A1EB-C32E-5A8A28CEAFB7}"/>
            </a:ext>
          </a:extLst>
        </p:cNvPr>
        <p:cNvGrpSpPr/>
        <p:nvPr/>
      </p:nvGrpSpPr>
      <p:grpSpPr>
        <a:xfrm>
          <a:off x="0" y="0"/>
          <a:ext cx="0" cy="0"/>
          <a:chOff x="0" y="0"/>
          <a:chExt cx="0" cy="0"/>
        </a:xfrm>
      </p:grpSpPr>
      <p:sp>
        <p:nvSpPr>
          <p:cNvPr id="12" name="Footer Placeholder 12">
            <a:extLst>
              <a:ext uri="{FF2B5EF4-FFF2-40B4-BE49-F238E27FC236}">
                <a16:creationId xmlns:a16="http://schemas.microsoft.com/office/drawing/2014/main" id="{F0BC7D31-657E-EA5F-A398-7761A36C2A09}"/>
              </a:ext>
            </a:extLst>
          </p:cNvPr>
          <p:cNvSpPr>
            <a:spLocks noGrp="1"/>
          </p:cNvSpPr>
          <p:nvPr>
            <p:ph type="ftr" sz="quarter" idx="3"/>
          </p:nvPr>
        </p:nvSpPr>
        <p:spPr>
          <a:xfrm>
            <a:off x="3742441" y="4745831"/>
            <a:ext cx="4519132" cy="273844"/>
          </a:xfrm>
          <a:prstGeom prst="rect">
            <a:avLst/>
          </a:prstGeom>
        </p:spPr>
        <p:txBody>
          <a:bodyPr vert="horz" lIns="91440" tIns="45720" rIns="91440" bIns="45720" rtlCol="0" anchor="ctr"/>
          <a:lstStyle>
            <a:lvl1pPr algn="ctr">
              <a:defRPr sz="600" b="0" i="0">
                <a:solidFill>
                  <a:srgbClr val="005F63"/>
                </a:solidFill>
                <a:latin typeface="Arial" panose="020B0604020202020204" pitchFamily="34" charset="0"/>
                <a:cs typeface="Arial" panose="020B0604020202020204" pitchFamily="34" charset="0"/>
              </a:defRPr>
            </a:lvl1pPr>
          </a:lstStyle>
          <a:p>
            <a:pPr algn="r"/>
            <a:r>
              <a:rPr lang="en-AU"/>
              <a:t>Shared value masterplan – 6</a:t>
            </a:r>
            <a:r>
              <a:rPr lang="en-AU" baseline="30000"/>
              <a:t>th</a:t>
            </a:r>
            <a:r>
              <a:rPr lang="en-AU"/>
              <a:t> Annual REZ Conference, May 2026 | Copyright © 2026 </a:t>
            </a:r>
            <a:r>
              <a:rPr lang="en-AU" err="1"/>
              <a:t>Lecroma</a:t>
            </a:r>
            <a:r>
              <a:rPr lang="en-AU"/>
              <a:t>. All rights reserved</a:t>
            </a:r>
          </a:p>
        </p:txBody>
      </p:sp>
      <p:sp>
        <p:nvSpPr>
          <p:cNvPr id="3" name="Slide Number Placeholder 2">
            <a:extLst>
              <a:ext uri="{FF2B5EF4-FFF2-40B4-BE49-F238E27FC236}">
                <a16:creationId xmlns:a16="http://schemas.microsoft.com/office/drawing/2014/main" id="{04DB8DB8-F9E6-E3AE-6B77-8FFF475552E6}"/>
              </a:ext>
            </a:extLst>
          </p:cNvPr>
          <p:cNvSpPr>
            <a:spLocks noGrp="1"/>
          </p:cNvSpPr>
          <p:nvPr>
            <p:ph type="sldNum" sz="quarter" idx="4"/>
          </p:nvPr>
        </p:nvSpPr>
        <p:spPr>
          <a:xfrm>
            <a:off x="8299100" y="4745831"/>
            <a:ext cx="329189" cy="273844"/>
          </a:xfrm>
        </p:spPr>
        <p:txBody>
          <a:bodyPr/>
          <a:lstStyle/>
          <a:p>
            <a:pPr algn="ctr"/>
            <a:fld id="{5B86431E-9F5C-B24A-8AE8-3F7E6955836A}" type="slidenum">
              <a:rPr lang="en-US" sz="800" smtClean="0"/>
              <a:pPr algn="ctr"/>
              <a:t>10</a:t>
            </a:fld>
            <a:endParaRPr lang="en-US" sz="800"/>
          </a:p>
        </p:txBody>
      </p:sp>
      <p:sp>
        <p:nvSpPr>
          <p:cNvPr id="25" name="Title 3">
            <a:extLst>
              <a:ext uri="{FF2B5EF4-FFF2-40B4-BE49-F238E27FC236}">
                <a16:creationId xmlns:a16="http://schemas.microsoft.com/office/drawing/2014/main" id="{FEFF3E3E-4CD8-02D9-6DC5-970C1C214C6F}"/>
              </a:ext>
            </a:extLst>
          </p:cNvPr>
          <p:cNvSpPr>
            <a:spLocks noGrp="1"/>
          </p:cNvSpPr>
          <p:nvPr>
            <p:ph type="title"/>
          </p:nvPr>
        </p:nvSpPr>
        <p:spPr>
          <a:xfrm>
            <a:off x="329958" y="218896"/>
            <a:ext cx="8298331" cy="476844"/>
          </a:xfrm>
        </p:spPr>
        <p:txBody>
          <a:bodyPr>
            <a:normAutofit fontScale="90000"/>
          </a:bodyPr>
          <a:lstStyle/>
          <a:p>
            <a:r>
              <a:rPr lang="en-AU" sz="2400"/>
              <a:t>The lost opportunity to reduce project delivery cost and uplift regional development if we don’t give it a crack</a:t>
            </a:r>
          </a:p>
        </p:txBody>
      </p:sp>
      <p:sp>
        <p:nvSpPr>
          <p:cNvPr id="27" name="Title 3">
            <a:extLst>
              <a:ext uri="{FF2B5EF4-FFF2-40B4-BE49-F238E27FC236}">
                <a16:creationId xmlns:a16="http://schemas.microsoft.com/office/drawing/2014/main" id="{47024946-A748-F9AE-890B-95A44EDD311D}"/>
              </a:ext>
            </a:extLst>
          </p:cNvPr>
          <p:cNvSpPr txBox="1">
            <a:spLocks/>
          </p:cNvSpPr>
          <p:nvPr/>
        </p:nvSpPr>
        <p:spPr>
          <a:xfrm>
            <a:off x="329958" y="984220"/>
            <a:ext cx="8484084" cy="476844"/>
          </a:xfrm>
          <a:prstGeom prst="rect">
            <a:avLst/>
          </a:prstGeom>
        </p:spPr>
        <p:txBody>
          <a:bodyPr vert="horz" lIns="91440" tIns="45720" rIns="91440" bIns="45720" rtlCol="0" anchor="t">
            <a:normAutofit fontScale="92500"/>
          </a:bodyPr>
          <a:lstStyle>
            <a:lvl1pPr algn="l" defTabSz="685800" rtl="0" eaLnBrk="1" latinLnBrk="0" hangingPunct="1">
              <a:lnSpc>
                <a:spcPct val="90000"/>
              </a:lnSpc>
              <a:spcBef>
                <a:spcPct val="0"/>
              </a:spcBef>
              <a:buNone/>
              <a:defRPr sz="2100" b="1" kern="1200">
                <a:solidFill>
                  <a:srgbClr val="005F63"/>
                </a:solidFill>
                <a:latin typeface="+mj-lt"/>
                <a:ea typeface="+mj-ea"/>
                <a:cs typeface="+mj-cs"/>
              </a:defRPr>
            </a:lvl1pPr>
          </a:lstStyle>
          <a:p>
            <a:r>
              <a:rPr lang="en-AU" sz="1600" b="0" i="1">
                <a:solidFill>
                  <a:srgbClr val="00956E"/>
                </a:solidFill>
              </a:rPr>
              <a:t>What precincts propose to unlock beyond a bed for a worker and some consolidated logistics</a:t>
            </a:r>
          </a:p>
        </p:txBody>
      </p:sp>
      <p:sp>
        <p:nvSpPr>
          <p:cNvPr id="60" name="Text 25">
            <a:extLst>
              <a:ext uri="{FF2B5EF4-FFF2-40B4-BE49-F238E27FC236}">
                <a16:creationId xmlns:a16="http://schemas.microsoft.com/office/drawing/2014/main" id="{D977A2EC-9CA5-6A1C-4780-E5A69E5FD6C9}"/>
              </a:ext>
            </a:extLst>
          </p:cNvPr>
          <p:cNvSpPr/>
          <p:nvPr/>
        </p:nvSpPr>
        <p:spPr>
          <a:xfrm>
            <a:off x="520448" y="4453968"/>
            <a:ext cx="1828800" cy="487680"/>
          </a:xfrm>
          <a:prstGeom prst="rect">
            <a:avLst/>
          </a:prstGeom>
          <a:noFill/>
          <a:ln/>
        </p:spPr>
        <p:txBody>
          <a:bodyPr wrap="square" lIns="0" tIns="0" rIns="0" bIns="0" rtlCol="0" anchor="ctr"/>
          <a:lstStyle/>
          <a:p>
            <a:r>
              <a:rPr lang="en-US" sz="1200">
                <a:solidFill>
                  <a:srgbClr val="FFFFFF"/>
                </a:solidFill>
                <a:latin typeface="Arial" pitchFamily="34" charset="0"/>
                <a:cs typeface="Arial" pitchFamily="34" charset="-120"/>
              </a:rPr>
              <a:t>Public dashboard</a:t>
            </a:r>
          </a:p>
        </p:txBody>
      </p:sp>
      <p:sp>
        <p:nvSpPr>
          <p:cNvPr id="4" name="Oval 3">
            <a:extLst>
              <a:ext uri="{FF2B5EF4-FFF2-40B4-BE49-F238E27FC236}">
                <a16:creationId xmlns:a16="http://schemas.microsoft.com/office/drawing/2014/main" id="{A64D446F-CA0A-5DA0-ED43-50A9E22EF5FA}"/>
              </a:ext>
            </a:extLst>
          </p:cNvPr>
          <p:cNvSpPr/>
          <p:nvPr/>
        </p:nvSpPr>
        <p:spPr>
          <a:xfrm>
            <a:off x="450998" y="1520905"/>
            <a:ext cx="384048" cy="384048"/>
          </a:xfrm>
          <a:prstGeom prst="ellipse">
            <a:avLst/>
          </a:prstGeom>
          <a:solidFill>
            <a:srgbClr val="005F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TextBox 5">
            <a:extLst>
              <a:ext uri="{FF2B5EF4-FFF2-40B4-BE49-F238E27FC236}">
                <a16:creationId xmlns:a16="http://schemas.microsoft.com/office/drawing/2014/main" id="{0FCFDB39-4935-FF4A-C0BE-F65A8CD3B37F}"/>
              </a:ext>
            </a:extLst>
          </p:cNvPr>
          <p:cNvSpPr txBox="1"/>
          <p:nvPr/>
        </p:nvSpPr>
        <p:spPr>
          <a:xfrm>
            <a:off x="450998" y="1520905"/>
            <a:ext cx="384048" cy="384048"/>
          </a:xfrm>
          <a:prstGeom prst="rect">
            <a:avLst/>
          </a:prstGeom>
          <a:noFill/>
        </p:spPr>
        <p:txBody>
          <a:bodyPr wrap="square" lIns="0" tIns="0" rIns="0" bIns="0" anchor="ctr">
            <a:spAutoFit/>
          </a:bodyPr>
          <a:lstStyle/>
          <a:p>
            <a:pPr algn="ctr"/>
            <a:r>
              <a:rPr sz="1400" b="1" i="0">
                <a:solidFill>
                  <a:srgbClr val="FFFFFF"/>
                </a:solidFill>
                <a:latin typeface="Arial"/>
              </a:rPr>
              <a:t>1</a:t>
            </a:r>
          </a:p>
        </p:txBody>
      </p:sp>
      <p:sp>
        <p:nvSpPr>
          <p:cNvPr id="7" name="TextBox 6">
            <a:extLst>
              <a:ext uri="{FF2B5EF4-FFF2-40B4-BE49-F238E27FC236}">
                <a16:creationId xmlns:a16="http://schemas.microsoft.com/office/drawing/2014/main" id="{3C04BA00-BC34-96EB-B087-E40908443E96}"/>
              </a:ext>
            </a:extLst>
          </p:cNvPr>
          <p:cNvSpPr txBox="1"/>
          <p:nvPr/>
        </p:nvSpPr>
        <p:spPr>
          <a:xfrm>
            <a:off x="999638" y="4062187"/>
            <a:ext cx="8229600" cy="246221"/>
          </a:xfrm>
          <a:prstGeom prst="rect">
            <a:avLst/>
          </a:prstGeom>
          <a:noFill/>
        </p:spPr>
        <p:txBody>
          <a:bodyPr wrap="square" lIns="0" tIns="0" rIns="0" bIns="0" anchor="t">
            <a:spAutoFit/>
          </a:bodyPr>
          <a:lstStyle/>
          <a:p>
            <a:pPr algn="l"/>
            <a:r>
              <a:rPr sz="1600" b="0" i="0">
                <a:solidFill>
                  <a:srgbClr val="111111"/>
                </a:solidFill>
                <a:latin typeface="Arial"/>
              </a:rPr>
              <a:t>Data </a:t>
            </a:r>
            <a:r>
              <a:rPr sz="1600" b="0" i="0" err="1">
                <a:solidFill>
                  <a:srgbClr val="111111"/>
                </a:solidFill>
                <a:latin typeface="Arial"/>
              </a:rPr>
              <a:t>centre</a:t>
            </a:r>
            <a:r>
              <a:rPr sz="1600" b="0" i="0">
                <a:solidFill>
                  <a:srgbClr val="111111"/>
                </a:solidFill>
                <a:latin typeface="Arial"/>
              </a:rPr>
              <a:t> adjacency and co-located demand</a:t>
            </a:r>
            <a:r>
              <a:rPr lang="en-AU" sz="1600" b="0" i="0">
                <a:solidFill>
                  <a:srgbClr val="111111"/>
                </a:solidFill>
                <a:latin typeface="Arial"/>
              </a:rPr>
              <a:t> increases regional loads</a:t>
            </a:r>
            <a:endParaRPr sz="1600" b="0" i="0">
              <a:solidFill>
                <a:srgbClr val="111111"/>
              </a:solidFill>
              <a:latin typeface="Arial"/>
            </a:endParaRPr>
          </a:p>
        </p:txBody>
      </p:sp>
      <p:sp>
        <p:nvSpPr>
          <p:cNvPr id="8" name="Oval 7">
            <a:extLst>
              <a:ext uri="{FF2B5EF4-FFF2-40B4-BE49-F238E27FC236}">
                <a16:creationId xmlns:a16="http://schemas.microsoft.com/office/drawing/2014/main" id="{2CF84B0F-6FEE-F86A-3F9D-7C2E9B39684A}"/>
              </a:ext>
            </a:extLst>
          </p:cNvPr>
          <p:cNvSpPr/>
          <p:nvPr/>
        </p:nvSpPr>
        <p:spPr>
          <a:xfrm>
            <a:off x="450998" y="2022087"/>
            <a:ext cx="384048" cy="384048"/>
          </a:xfrm>
          <a:prstGeom prst="ellipse">
            <a:avLst/>
          </a:prstGeom>
          <a:solidFill>
            <a:srgbClr val="005F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a:extLst>
              <a:ext uri="{FF2B5EF4-FFF2-40B4-BE49-F238E27FC236}">
                <a16:creationId xmlns:a16="http://schemas.microsoft.com/office/drawing/2014/main" id="{C2D499B1-6CA4-1E1E-7D96-2E6A10D99FBB}"/>
              </a:ext>
            </a:extLst>
          </p:cNvPr>
          <p:cNvSpPr txBox="1"/>
          <p:nvPr/>
        </p:nvSpPr>
        <p:spPr>
          <a:xfrm>
            <a:off x="450998" y="2022087"/>
            <a:ext cx="384048" cy="384048"/>
          </a:xfrm>
          <a:prstGeom prst="rect">
            <a:avLst/>
          </a:prstGeom>
          <a:noFill/>
        </p:spPr>
        <p:txBody>
          <a:bodyPr wrap="square" lIns="0" tIns="0" rIns="0" bIns="0" anchor="ctr">
            <a:spAutoFit/>
          </a:bodyPr>
          <a:lstStyle/>
          <a:p>
            <a:pPr algn="ctr"/>
            <a:r>
              <a:rPr sz="1400" b="1" i="0">
                <a:solidFill>
                  <a:srgbClr val="FFFFFF"/>
                </a:solidFill>
                <a:latin typeface="Arial"/>
              </a:rPr>
              <a:t>2</a:t>
            </a:r>
          </a:p>
        </p:txBody>
      </p:sp>
      <p:sp>
        <p:nvSpPr>
          <p:cNvPr id="10" name="TextBox 9">
            <a:extLst>
              <a:ext uri="{FF2B5EF4-FFF2-40B4-BE49-F238E27FC236}">
                <a16:creationId xmlns:a16="http://schemas.microsoft.com/office/drawing/2014/main" id="{F2831AAD-26B1-7B73-197F-03ED319DF784}"/>
              </a:ext>
            </a:extLst>
          </p:cNvPr>
          <p:cNvSpPr txBox="1"/>
          <p:nvPr/>
        </p:nvSpPr>
        <p:spPr>
          <a:xfrm>
            <a:off x="999638" y="2067807"/>
            <a:ext cx="8229600" cy="246221"/>
          </a:xfrm>
          <a:prstGeom prst="rect">
            <a:avLst/>
          </a:prstGeom>
          <a:noFill/>
        </p:spPr>
        <p:txBody>
          <a:bodyPr wrap="square" lIns="0" tIns="0" rIns="0" bIns="0" anchor="t">
            <a:spAutoFit/>
          </a:bodyPr>
          <a:lstStyle/>
          <a:p>
            <a:pPr algn="l"/>
            <a:r>
              <a:rPr sz="1600" b="0" i="0">
                <a:solidFill>
                  <a:srgbClr val="111111"/>
                </a:solidFill>
                <a:latin typeface="Arial"/>
              </a:rPr>
              <a:t>Micro-manufacturing and R&amp;D incentives</a:t>
            </a:r>
            <a:r>
              <a:rPr lang="en-AU" sz="1600" b="0" i="0">
                <a:solidFill>
                  <a:srgbClr val="111111"/>
                </a:solidFill>
                <a:latin typeface="Arial"/>
              </a:rPr>
              <a:t>: breakdown inputs, localise where possible</a:t>
            </a:r>
            <a:endParaRPr sz="1600" b="0" i="0">
              <a:solidFill>
                <a:srgbClr val="111111"/>
              </a:solidFill>
              <a:latin typeface="Arial"/>
            </a:endParaRPr>
          </a:p>
        </p:txBody>
      </p:sp>
      <p:sp>
        <p:nvSpPr>
          <p:cNvPr id="11" name="Oval 10">
            <a:extLst>
              <a:ext uri="{FF2B5EF4-FFF2-40B4-BE49-F238E27FC236}">
                <a16:creationId xmlns:a16="http://schemas.microsoft.com/office/drawing/2014/main" id="{428C3ED4-50D6-E5B9-D24C-C53739D4A83D}"/>
              </a:ext>
            </a:extLst>
          </p:cNvPr>
          <p:cNvSpPr/>
          <p:nvPr/>
        </p:nvSpPr>
        <p:spPr>
          <a:xfrm>
            <a:off x="450998" y="2511696"/>
            <a:ext cx="384048" cy="384048"/>
          </a:xfrm>
          <a:prstGeom prst="ellipse">
            <a:avLst/>
          </a:prstGeom>
          <a:solidFill>
            <a:srgbClr val="005F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a:extLst>
              <a:ext uri="{FF2B5EF4-FFF2-40B4-BE49-F238E27FC236}">
                <a16:creationId xmlns:a16="http://schemas.microsoft.com/office/drawing/2014/main" id="{B1DC149C-60A7-956B-1785-A63493246B27}"/>
              </a:ext>
            </a:extLst>
          </p:cNvPr>
          <p:cNvSpPr txBox="1"/>
          <p:nvPr/>
        </p:nvSpPr>
        <p:spPr>
          <a:xfrm>
            <a:off x="450998" y="2511696"/>
            <a:ext cx="384048" cy="384048"/>
          </a:xfrm>
          <a:prstGeom prst="rect">
            <a:avLst/>
          </a:prstGeom>
          <a:noFill/>
        </p:spPr>
        <p:txBody>
          <a:bodyPr wrap="square" lIns="0" tIns="0" rIns="0" bIns="0" anchor="ctr">
            <a:spAutoFit/>
          </a:bodyPr>
          <a:lstStyle/>
          <a:p>
            <a:pPr algn="ctr"/>
            <a:r>
              <a:rPr sz="1400" b="1" i="0">
                <a:solidFill>
                  <a:srgbClr val="FFFFFF"/>
                </a:solidFill>
                <a:latin typeface="Arial"/>
              </a:rPr>
              <a:t>3</a:t>
            </a:r>
          </a:p>
        </p:txBody>
      </p:sp>
      <p:sp>
        <p:nvSpPr>
          <p:cNvPr id="14" name="TextBox 13">
            <a:extLst>
              <a:ext uri="{FF2B5EF4-FFF2-40B4-BE49-F238E27FC236}">
                <a16:creationId xmlns:a16="http://schemas.microsoft.com/office/drawing/2014/main" id="{C4FAF684-61F1-F0A3-95DA-80B7CE070976}"/>
              </a:ext>
            </a:extLst>
          </p:cNvPr>
          <p:cNvSpPr txBox="1"/>
          <p:nvPr/>
        </p:nvSpPr>
        <p:spPr>
          <a:xfrm>
            <a:off x="999638" y="2557416"/>
            <a:ext cx="8229600" cy="246221"/>
          </a:xfrm>
          <a:prstGeom prst="rect">
            <a:avLst/>
          </a:prstGeom>
          <a:noFill/>
        </p:spPr>
        <p:txBody>
          <a:bodyPr wrap="square" lIns="0" tIns="0" rIns="0" bIns="0" anchor="t">
            <a:spAutoFit/>
          </a:bodyPr>
          <a:lstStyle/>
          <a:p>
            <a:pPr algn="l"/>
            <a:r>
              <a:rPr sz="1600" b="0" i="0">
                <a:solidFill>
                  <a:srgbClr val="111111"/>
                </a:solidFill>
                <a:latin typeface="Arial"/>
              </a:rPr>
              <a:t>Circular and sustainable construction methods</a:t>
            </a:r>
          </a:p>
        </p:txBody>
      </p:sp>
      <p:sp>
        <p:nvSpPr>
          <p:cNvPr id="15" name="Oval 14">
            <a:extLst>
              <a:ext uri="{FF2B5EF4-FFF2-40B4-BE49-F238E27FC236}">
                <a16:creationId xmlns:a16="http://schemas.microsoft.com/office/drawing/2014/main" id="{DF19E917-E0B2-73D9-65F5-ACCEB3AE2DCE}"/>
              </a:ext>
            </a:extLst>
          </p:cNvPr>
          <p:cNvSpPr/>
          <p:nvPr/>
        </p:nvSpPr>
        <p:spPr>
          <a:xfrm>
            <a:off x="450998" y="3001301"/>
            <a:ext cx="384048" cy="384048"/>
          </a:xfrm>
          <a:prstGeom prst="ellipse">
            <a:avLst/>
          </a:prstGeom>
          <a:solidFill>
            <a:srgbClr val="005F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a:extLst>
              <a:ext uri="{FF2B5EF4-FFF2-40B4-BE49-F238E27FC236}">
                <a16:creationId xmlns:a16="http://schemas.microsoft.com/office/drawing/2014/main" id="{4C92EC58-FCA7-4880-32D2-F6F7EE3E7934}"/>
              </a:ext>
            </a:extLst>
          </p:cNvPr>
          <p:cNvSpPr txBox="1"/>
          <p:nvPr/>
        </p:nvSpPr>
        <p:spPr>
          <a:xfrm>
            <a:off x="450998" y="3001301"/>
            <a:ext cx="384048" cy="384048"/>
          </a:xfrm>
          <a:prstGeom prst="rect">
            <a:avLst/>
          </a:prstGeom>
          <a:noFill/>
        </p:spPr>
        <p:txBody>
          <a:bodyPr wrap="square" lIns="0" tIns="0" rIns="0" bIns="0" anchor="ctr">
            <a:spAutoFit/>
          </a:bodyPr>
          <a:lstStyle/>
          <a:p>
            <a:pPr algn="ctr"/>
            <a:r>
              <a:rPr sz="1400" b="1" i="0">
                <a:solidFill>
                  <a:srgbClr val="FFFFFF"/>
                </a:solidFill>
                <a:latin typeface="Arial"/>
              </a:rPr>
              <a:t>4</a:t>
            </a:r>
          </a:p>
        </p:txBody>
      </p:sp>
      <p:sp>
        <p:nvSpPr>
          <p:cNvPr id="17" name="TextBox 16">
            <a:extLst>
              <a:ext uri="{FF2B5EF4-FFF2-40B4-BE49-F238E27FC236}">
                <a16:creationId xmlns:a16="http://schemas.microsoft.com/office/drawing/2014/main" id="{561F3F3F-AB27-4ADF-3032-031FDB1CBC1E}"/>
              </a:ext>
            </a:extLst>
          </p:cNvPr>
          <p:cNvSpPr txBox="1"/>
          <p:nvPr/>
        </p:nvSpPr>
        <p:spPr>
          <a:xfrm>
            <a:off x="999638" y="3047021"/>
            <a:ext cx="8229600" cy="246221"/>
          </a:xfrm>
          <a:prstGeom prst="rect">
            <a:avLst/>
          </a:prstGeom>
          <a:noFill/>
        </p:spPr>
        <p:txBody>
          <a:bodyPr wrap="square" lIns="0" tIns="0" rIns="0" bIns="0" anchor="t">
            <a:spAutoFit/>
          </a:bodyPr>
          <a:lstStyle/>
          <a:p>
            <a:pPr algn="l"/>
            <a:r>
              <a:rPr lang="en-AU" sz="1600" b="0" i="0">
                <a:solidFill>
                  <a:srgbClr val="111111"/>
                </a:solidFill>
                <a:latin typeface="Arial"/>
              </a:rPr>
              <a:t>Port-r</a:t>
            </a:r>
            <a:r>
              <a:rPr sz="1600" b="0" i="0">
                <a:solidFill>
                  <a:srgbClr val="111111"/>
                </a:solidFill>
                <a:latin typeface="Arial"/>
              </a:rPr>
              <a:t>ail-to-region efficiency for </a:t>
            </a:r>
            <a:r>
              <a:rPr lang="en-AU" sz="1600" b="0" i="0">
                <a:solidFill>
                  <a:srgbClr val="111111"/>
                </a:solidFill>
                <a:latin typeface="Arial"/>
              </a:rPr>
              <a:t>all international sources inputs (and far region)</a:t>
            </a:r>
            <a:endParaRPr sz="1600" b="0" i="0">
              <a:solidFill>
                <a:srgbClr val="111111"/>
              </a:solidFill>
              <a:latin typeface="Arial"/>
            </a:endParaRPr>
          </a:p>
        </p:txBody>
      </p:sp>
      <p:sp>
        <p:nvSpPr>
          <p:cNvPr id="18" name="Oval 17">
            <a:extLst>
              <a:ext uri="{FF2B5EF4-FFF2-40B4-BE49-F238E27FC236}">
                <a16:creationId xmlns:a16="http://schemas.microsoft.com/office/drawing/2014/main" id="{91FA7319-383A-A54B-0815-D3CF43598A6F}"/>
              </a:ext>
            </a:extLst>
          </p:cNvPr>
          <p:cNvSpPr/>
          <p:nvPr/>
        </p:nvSpPr>
        <p:spPr>
          <a:xfrm>
            <a:off x="450998" y="3490906"/>
            <a:ext cx="384048" cy="384048"/>
          </a:xfrm>
          <a:prstGeom prst="ellipse">
            <a:avLst/>
          </a:prstGeom>
          <a:solidFill>
            <a:srgbClr val="005F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a:extLst>
              <a:ext uri="{FF2B5EF4-FFF2-40B4-BE49-F238E27FC236}">
                <a16:creationId xmlns:a16="http://schemas.microsoft.com/office/drawing/2014/main" id="{8411068E-67D7-59D2-614A-A46357388908}"/>
              </a:ext>
            </a:extLst>
          </p:cNvPr>
          <p:cNvSpPr txBox="1"/>
          <p:nvPr/>
        </p:nvSpPr>
        <p:spPr>
          <a:xfrm>
            <a:off x="450998" y="3490906"/>
            <a:ext cx="384048" cy="384048"/>
          </a:xfrm>
          <a:prstGeom prst="rect">
            <a:avLst/>
          </a:prstGeom>
          <a:noFill/>
        </p:spPr>
        <p:txBody>
          <a:bodyPr wrap="square" lIns="0" tIns="0" rIns="0" bIns="0" anchor="ctr">
            <a:spAutoFit/>
          </a:bodyPr>
          <a:lstStyle/>
          <a:p>
            <a:pPr algn="ctr"/>
            <a:r>
              <a:rPr sz="1400" b="1" i="0">
                <a:solidFill>
                  <a:srgbClr val="FFFFFF"/>
                </a:solidFill>
                <a:latin typeface="Arial"/>
              </a:rPr>
              <a:t>5</a:t>
            </a:r>
          </a:p>
        </p:txBody>
      </p:sp>
      <p:sp>
        <p:nvSpPr>
          <p:cNvPr id="20" name="TextBox 19">
            <a:extLst>
              <a:ext uri="{FF2B5EF4-FFF2-40B4-BE49-F238E27FC236}">
                <a16:creationId xmlns:a16="http://schemas.microsoft.com/office/drawing/2014/main" id="{58F5ADD4-D199-9C2C-DC12-9F52FEDEAA6D}"/>
              </a:ext>
            </a:extLst>
          </p:cNvPr>
          <p:cNvSpPr txBox="1"/>
          <p:nvPr/>
        </p:nvSpPr>
        <p:spPr>
          <a:xfrm>
            <a:off x="999638" y="3536626"/>
            <a:ext cx="8229600" cy="246221"/>
          </a:xfrm>
          <a:prstGeom prst="rect">
            <a:avLst/>
          </a:prstGeom>
          <a:noFill/>
        </p:spPr>
        <p:txBody>
          <a:bodyPr wrap="square" lIns="0" tIns="0" rIns="0" bIns="0" anchor="t">
            <a:spAutoFit/>
          </a:bodyPr>
          <a:lstStyle/>
          <a:p>
            <a:pPr algn="l"/>
            <a:r>
              <a:rPr sz="1600" b="0" i="0">
                <a:solidFill>
                  <a:srgbClr val="111111"/>
                </a:solidFill>
                <a:latin typeface="Arial"/>
              </a:rPr>
              <a:t>Repurposable </a:t>
            </a:r>
            <a:r>
              <a:rPr lang="en-AU" sz="1600" b="0" i="0">
                <a:solidFill>
                  <a:srgbClr val="111111"/>
                </a:solidFill>
                <a:latin typeface="Arial"/>
              </a:rPr>
              <a:t>precincts and model </a:t>
            </a:r>
            <a:r>
              <a:rPr sz="1600" b="0" i="0">
                <a:solidFill>
                  <a:srgbClr val="111111"/>
                </a:solidFill>
                <a:latin typeface="Arial"/>
              </a:rPr>
              <a:t>for follow-on projects</a:t>
            </a:r>
            <a:r>
              <a:rPr lang="en-AU" sz="1600" b="0" i="0">
                <a:solidFill>
                  <a:srgbClr val="111111"/>
                </a:solidFill>
                <a:latin typeface="Arial"/>
              </a:rPr>
              <a:t> / regional development</a:t>
            </a:r>
            <a:endParaRPr sz="1600" b="0" i="0">
              <a:solidFill>
                <a:srgbClr val="111111"/>
              </a:solidFill>
              <a:latin typeface="Arial"/>
            </a:endParaRPr>
          </a:p>
        </p:txBody>
      </p:sp>
      <p:sp>
        <p:nvSpPr>
          <p:cNvPr id="2" name="Oval 1">
            <a:extLst>
              <a:ext uri="{FF2B5EF4-FFF2-40B4-BE49-F238E27FC236}">
                <a16:creationId xmlns:a16="http://schemas.microsoft.com/office/drawing/2014/main" id="{85A6B011-61BD-F320-123F-E446B9B9C6DF}"/>
              </a:ext>
            </a:extLst>
          </p:cNvPr>
          <p:cNvSpPr/>
          <p:nvPr/>
        </p:nvSpPr>
        <p:spPr>
          <a:xfrm>
            <a:off x="450998" y="3980511"/>
            <a:ext cx="384048" cy="384048"/>
          </a:xfrm>
          <a:prstGeom prst="ellipse">
            <a:avLst/>
          </a:prstGeom>
          <a:solidFill>
            <a:srgbClr val="005F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TextBox 20">
            <a:extLst>
              <a:ext uri="{FF2B5EF4-FFF2-40B4-BE49-F238E27FC236}">
                <a16:creationId xmlns:a16="http://schemas.microsoft.com/office/drawing/2014/main" id="{33B34099-0A0E-958D-C2D9-060197181E19}"/>
              </a:ext>
            </a:extLst>
          </p:cNvPr>
          <p:cNvSpPr txBox="1"/>
          <p:nvPr/>
        </p:nvSpPr>
        <p:spPr>
          <a:xfrm>
            <a:off x="450998" y="4064813"/>
            <a:ext cx="384048" cy="215444"/>
          </a:xfrm>
          <a:prstGeom prst="rect">
            <a:avLst/>
          </a:prstGeom>
          <a:noFill/>
        </p:spPr>
        <p:txBody>
          <a:bodyPr wrap="square" lIns="0" tIns="0" rIns="0" bIns="0" anchor="ctr">
            <a:spAutoFit/>
          </a:bodyPr>
          <a:lstStyle/>
          <a:p>
            <a:pPr algn="ctr"/>
            <a:r>
              <a:rPr lang="en-AU" sz="1400" b="1">
                <a:solidFill>
                  <a:srgbClr val="FFFFFF"/>
                </a:solidFill>
                <a:latin typeface="Arial"/>
              </a:rPr>
              <a:t>6</a:t>
            </a:r>
            <a:endParaRPr sz="1400" b="1" i="0">
              <a:solidFill>
                <a:srgbClr val="FFFFFF"/>
              </a:solidFill>
              <a:latin typeface="Arial"/>
            </a:endParaRPr>
          </a:p>
        </p:txBody>
      </p:sp>
      <p:sp>
        <p:nvSpPr>
          <p:cNvPr id="23" name="TextBox 22">
            <a:extLst>
              <a:ext uri="{FF2B5EF4-FFF2-40B4-BE49-F238E27FC236}">
                <a16:creationId xmlns:a16="http://schemas.microsoft.com/office/drawing/2014/main" id="{9AE4F8F7-8AD2-D7FD-ACFA-07C3FDD83062}"/>
              </a:ext>
            </a:extLst>
          </p:cNvPr>
          <p:cNvSpPr txBox="1"/>
          <p:nvPr/>
        </p:nvSpPr>
        <p:spPr>
          <a:xfrm>
            <a:off x="999638" y="1589818"/>
            <a:ext cx="8229600" cy="246221"/>
          </a:xfrm>
          <a:prstGeom prst="rect">
            <a:avLst/>
          </a:prstGeom>
          <a:noFill/>
        </p:spPr>
        <p:txBody>
          <a:bodyPr wrap="square" lIns="0" tIns="0" rIns="0" bIns="0" anchor="t">
            <a:spAutoFit/>
          </a:bodyPr>
          <a:lstStyle/>
          <a:p>
            <a:pPr algn="l"/>
            <a:r>
              <a:rPr lang="en-AU" sz="1600">
                <a:solidFill>
                  <a:srgbClr val="111111"/>
                </a:solidFill>
                <a:latin typeface="Arial"/>
              </a:rPr>
              <a:t>The 1% game: a</a:t>
            </a:r>
            <a:r>
              <a:rPr lang="en-AU" sz="1600" b="0" i="0">
                <a:solidFill>
                  <a:srgbClr val="111111"/>
                </a:solidFill>
                <a:latin typeface="Arial"/>
              </a:rPr>
              <a:t> pragmatic way of collaborating that is scalable and reduces $ loss</a:t>
            </a:r>
            <a:endParaRPr sz="1600" b="0" i="0">
              <a:solidFill>
                <a:srgbClr val="111111"/>
              </a:solidFill>
              <a:latin typeface="Arial"/>
            </a:endParaRPr>
          </a:p>
        </p:txBody>
      </p:sp>
    </p:spTree>
    <p:extLst>
      <p:ext uri="{BB962C8B-B14F-4D97-AF65-F5344CB8AC3E}">
        <p14:creationId xmlns:p14="http://schemas.microsoft.com/office/powerpoint/2010/main" val="1438571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20B74-241D-A4E4-6900-FEF62D29F2C4}"/>
            </a:ext>
          </a:extLst>
        </p:cNvPr>
        <p:cNvGrpSpPr/>
        <p:nvPr/>
      </p:nvGrpSpPr>
      <p:grpSpPr>
        <a:xfrm>
          <a:off x="0" y="0"/>
          <a:ext cx="0" cy="0"/>
          <a:chOff x="0" y="0"/>
          <a:chExt cx="0" cy="0"/>
        </a:xfrm>
      </p:grpSpPr>
      <p:sp>
        <p:nvSpPr>
          <p:cNvPr id="18" name="Shape 6">
            <a:extLst>
              <a:ext uri="{FF2B5EF4-FFF2-40B4-BE49-F238E27FC236}">
                <a16:creationId xmlns:a16="http://schemas.microsoft.com/office/drawing/2014/main" id="{868434C4-C9AF-590C-A41D-B33CEC7BAE33}"/>
              </a:ext>
            </a:extLst>
          </p:cNvPr>
          <p:cNvSpPr/>
          <p:nvPr/>
        </p:nvSpPr>
        <p:spPr>
          <a:xfrm>
            <a:off x="418090" y="2904719"/>
            <a:ext cx="2606040" cy="1292506"/>
          </a:xfrm>
          <a:prstGeom prst="rect">
            <a:avLst/>
          </a:prstGeom>
          <a:solidFill>
            <a:schemeClr val="bg1">
              <a:lumMod val="95000"/>
            </a:schemeClr>
          </a:solidFill>
          <a:ln/>
        </p:spPr>
        <p:txBody>
          <a:bodyPr/>
          <a:lstStyle/>
          <a:p>
            <a:endParaRPr lang="en-AU"/>
          </a:p>
        </p:txBody>
      </p:sp>
      <p:sp>
        <p:nvSpPr>
          <p:cNvPr id="19" name="Shape 11">
            <a:extLst>
              <a:ext uri="{FF2B5EF4-FFF2-40B4-BE49-F238E27FC236}">
                <a16:creationId xmlns:a16="http://schemas.microsoft.com/office/drawing/2014/main" id="{8E9E1446-317F-4516-4968-F829CE83B553}"/>
              </a:ext>
            </a:extLst>
          </p:cNvPr>
          <p:cNvSpPr/>
          <p:nvPr/>
        </p:nvSpPr>
        <p:spPr>
          <a:xfrm>
            <a:off x="3268980" y="2904719"/>
            <a:ext cx="2606040" cy="1292506"/>
          </a:xfrm>
          <a:prstGeom prst="rect">
            <a:avLst/>
          </a:prstGeom>
          <a:solidFill>
            <a:schemeClr val="bg1">
              <a:lumMod val="95000"/>
            </a:schemeClr>
          </a:solidFill>
          <a:ln/>
        </p:spPr>
        <p:txBody>
          <a:bodyPr/>
          <a:lstStyle/>
          <a:p>
            <a:endParaRPr lang="en-AU"/>
          </a:p>
        </p:txBody>
      </p:sp>
      <p:sp>
        <p:nvSpPr>
          <p:cNvPr id="20" name="Shape 16">
            <a:extLst>
              <a:ext uri="{FF2B5EF4-FFF2-40B4-BE49-F238E27FC236}">
                <a16:creationId xmlns:a16="http://schemas.microsoft.com/office/drawing/2014/main" id="{AB5A483C-C64B-5598-F352-7EDBB4D9049E}"/>
              </a:ext>
            </a:extLst>
          </p:cNvPr>
          <p:cNvSpPr/>
          <p:nvPr/>
        </p:nvSpPr>
        <p:spPr>
          <a:xfrm>
            <a:off x="6060862" y="2904719"/>
            <a:ext cx="2606040" cy="1292506"/>
          </a:xfrm>
          <a:prstGeom prst="rect">
            <a:avLst/>
          </a:prstGeom>
          <a:solidFill>
            <a:schemeClr val="bg1">
              <a:lumMod val="95000"/>
            </a:schemeClr>
          </a:solidFill>
          <a:ln/>
        </p:spPr>
        <p:txBody>
          <a:bodyPr/>
          <a:lstStyle/>
          <a:p>
            <a:endParaRPr lang="en-AU"/>
          </a:p>
        </p:txBody>
      </p:sp>
      <p:sp>
        <p:nvSpPr>
          <p:cNvPr id="12" name="Footer Placeholder 12">
            <a:extLst>
              <a:ext uri="{FF2B5EF4-FFF2-40B4-BE49-F238E27FC236}">
                <a16:creationId xmlns:a16="http://schemas.microsoft.com/office/drawing/2014/main" id="{550BB62B-724A-026E-615D-4CF50E5D9E5C}"/>
              </a:ext>
            </a:extLst>
          </p:cNvPr>
          <p:cNvSpPr>
            <a:spLocks noGrp="1"/>
          </p:cNvSpPr>
          <p:nvPr>
            <p:ph type="ftr" sz="quarter" idx="3"/>
          </p:nvPr>
        </p:nvSpPr>
        <p:spPr>
          <a:xfrm>
            <a:off x="3998422" y="4745831"/>
            <a:ext cx="4263151" cy="273844"/>
          </a:xfrm>
          <a:prstGeom prst="rect">
            <a:avLst/>
          </a:prstGeom>
        </p:spPr>
        <p:txBody>
          <a:bodyPr vert="horz" lIns="91440" tIns="45720" rIns="91440" bIns="45720" rtlCol="0" anchor="ctr"/>
          <a:lstStyle>
            <a:lvl1pPr algn="ctr">
              <a:defRPr sz="600" b="0" i="0">
                <a:solidFill>
                  <a:srgbClr val="005F63"/>
                </a:solidFill>
                <a:latin typeface="Arial" panose="020B0604020202020204" pitchFamily="34" charset="0"/>
                <a:cs typeface="Arial" panose="020B0604020202020204" pitchFamily="34" charset="0"/>
              </a:defRPr>
            </a:lvl1pPr>
          </a:lstStyle>
          <a:p>
            <a:pPr algn="r"/>
            <a:r>
              <a:rPr lang="en-AU"/>
              <a:t>Shared value masterplan – 6</a:t>
            </a:r>
            <a:r>
              <a:rPr lang="en-AU" baseline="30000"/>
              <a:t>th</a:t>
            </a:r>
            <a:r>
              <a:rPr lang="en-AU"/>
              <a:t> Annual REZ Conference, May 2026 | Copyright © 2026 </a:t>
            </a:r>
            <a:r>
              <a:rPr lang="en-AU" err="1"/>
              <a:t>Lecroma</a:t>
            </a:r>
            <a:r>
              <a:rPr lang="en-AU"/>
              <a:t>. All rights reserved</a:t>
            </a:r>
          </a:p>
        </p:txBody>
      </p:sp>
      <p:sp>
        <p:nvSpPr>
          <p:cNvPr id="25" name="Title 3">
            <a:extLst>
              <a:ext uri="{FF2B5EF4-FFF2-40B4-BE49-F238E27FC236}">
                <a16:creationId xmlns:a16="http://schemas.microsoft.com/office/drawing/2014/main" id="{5905947F-6EC4-F1DD-9D3A-3C74E2B7C822}"/>
              </a:ext>
            </a:extLst>
          </p:cNvPr>
          <p:cNvSpPr>
            <a:spLocks noGrp="1"/>
          </p:cNvSpPr>
          <p:nvPr>
            <p:ph type="title"/>
          </p:nvPr>
        </p:nvSpPr>
        <p:spPr>
          <a:xfrm>
            <a:off x="329958" y="484700"/>
            <a:ext cx="7385998" cy="476844"/>
          </a:xfrm>
        </p:spPr>
        <p:txBody>
          <a:bodyPr>
            <a:normAutofit/>
          </a:bodyPr>
          <a:lstStyle/>
          <a:p>
            <a:r>
              <a:rPr lang="en-AU" sz="2400"/>
              <a:t>The real game: re-industrialisation</a:t>
            </a:r>
          </a:p>
        </p:txBody>
      </p:sp>
      <p:sp>
        <p:nvSpPr>
          <p:cNvPr id="6" name="Shape 3">
            <a:extLst>
              <a:ext uri="{FF2B5EF4-FFF2-40B4-BE49-F238E27FC236}">
                <a16:creationId xmlns:a16="http://schemas.microsoft.com/office/drawing/2014/main" id="{58CC8A6F-149A-C665-083C-E6CCE3DD1CD2}"/>
              </a:ext>
            </a:extLst>
          </p:cNvPr>
          <p:cNvSpPr/>
          <p:nvPr/>
        </p:nvSpPr>
        <p:spPr>
          <a:xfrm>
            <a:off x="418090" y="2392655"/>
            <a:ext cx="2606040" cy="512064"/>
          </a:xfrm>
          <a:prstGeom prst="rect">
            <a:avLst/>
          </a:prstGeom>
          <a:solidFill>
            <a:srgbClr val="005F63"/>
          </a:solidFill>
          <a:ln/>
        </p:spPr>
        <p:txBody>
          <a:bodyPr/>
          <a:lstStyle/>
          <a:p>
            <a:endParaRPr lang="en-AU">
              <a:solidFill>
                <a:srgbClr val="005F63"/>
              </a:solidFill>
            </a:endParaRPr>
          </a:p>
        </p:txBody>
      </p:sp>
      <p:sp>
        <p:nvSpPr>
          <p:cNvPr id="7" name="Shape 8">
            <a:extLst>
              <a:ext uri="{FF2B5EF4-FFF2-40B4-BE49-F238E27FC236}">
                <a16:creationId xmlns:a16="http://schemas.microsoft.com/office/drawing/2014/main" id="{25D93FFA-7E4A-D20C-BFFA-B6099A0E3AE4}"/>
              </a:ext>
            </a:extLst>
          </p:cNvPr>
          <p:cNvSpPr/>
          <p:nvPr/>
        </p:nvSpPr>
        <p:spPr>
          <a:xfrm>
            <a:off x="3268980" y="2392655"/>
            <a:ext cx="2606040" cy="512064"/>
          </a:xfrm>
          <a:prstGeom prst="rect">
            <a:avLst/>
          </a:prstGeom>
          <a:solidFill>
            <a:srgbClr val="00956E"/>
          </a:solidFill>
          <a:ln/>
        </p:spPr>
        <p:txBody>
          <a:bodyPr/>
          <a:lstStyle/>
          <a:p>
            <a:endParaRPr lang="en-AU"/>
          </a:p>
        </p:txBody>
      </p:sp>
      <p:sp>
        <p:nvSpPr>
          <p:cNvPr id="8" name="Shape 13">
            <a:extLst>
              <a:ext uri="{FF2B5EF4-FFF2-40B4-BE49-F238E27FC236}">
                <a16:creationId xmlns:a16="http://schemas.microsoft.com/office/drawing/2014/main" id="{D8BBA0BB-24CA-F37B-63D2-C0F14330F56B}"/>
              </a:ext>
            </a:extLst>
          </p:cNvPr>
          <p:cNvSpPr/>
          <p:nvPr/>
        </p:nvSpPr>
        <p:spPr>
          <a:xfrm>
            <a:off x="6060863" y="2392655"/>
            <a:ext cx="2606040" cy="512064"/>
          </a:xfrm>
          <a:prstGeom prst="rect">
            <a:avLst/>
          </a:prstGeom>
          <a:solidFill>
            <a:srgbClr val="71C598"/>
          </a:solidFill>
          <a:ln/>
        </p:spPr>
        <p:txBody>
          <a:bodyPr/>
          <a:lstStyle/>
          <a:p>
            <a:endParaRPr lang="en-AU"/>
          </a:p>
        </p:txBody>
      </p:sp>
      <p:sp>
        <p:nvSpPr>
          <p:cNvPr id="9" name="Text 4">
            <a:extLst>
              <a:ext uri="{FF2B5EF4-FFF2-40B4-BE49-F238E27FC236}">
                <a16:creationId xmlns:a16="http://schemas.microsoft.com/office/drawing/2014/main" id="{33E68964-DA35-B02D-30AE-DBF72DB93CAD}"/>
              </a:ext>
            </a:extLst>
          </p:cNvPr>
          <p:cNvSpPr/>
          <p:nvPr/>
        </p:nvSpPr>
        <p:spPr>
          <a:xfrm>
            <a:off x="1041728" y="2520008"/>
            <a:ext cx="1661895" cy="378776"/>
          </a:xfrm>
          <a:prstGeom prst="rect">
            <a:avLst/>
          </a:prstGeom>
          <a:noFill/>
          <a:ln/>
        </p:spPr>
        <p:txBody>
          <a:bodyPr wrap="square" lIns="0" tIns="0" rIns="0" bIns="0" rtlCol="0" anchor="t"/>
          <a:lstStyle/>
          <a:p>
            <a:pPr marL="0" indent="0">
              <a:buNone/>
            </a:pPr>
            <a:r>
              <a:rPr lang="en-US" b="1">
                <a:solidFill>
                  <a:srgbClr val="FFFFFF"/>
                </a:solidFill>
                <a:latin typeface="Arial" panose="020B0604020202020204" pitchFamily="34" charset="0"/>
                <a:ea typeface="Arial" pitchFamily="34" charset="-122"/>
                <a:cs typeface="Arial" panose="020B0604020202020204" pitchFamily="34" charset="0"/>
              </a:rPr>
              <a:t>Australia</a:t>
            </a:r>
            <a:endParaRPr lang="en-US" b="1">
              <a:latin typeface="Arial" panose="020B0604020202020204" pitchFamily="34" charset="0"/>
              <a:cs typeface="Arial" panose="020B0604020202020204" pitchFamily="34" charset="0"/>
            </a:endParaRPr>
          </a:p>
        </p:txBody>
      </p:sp>
      <p:sp>
        <p:nvSpPr>
          <p:cNvPr id="10" name="Text 9">
            <a:extLst>
              <a:ext uri="{FF2B5EF4-FFF2-40B4-BE49-F238E27FC236}">
                <a16:creationId xmlns:a16="http://schemas.microsoft.com/office/drawing/2014/main" id="{2BE9968D-AF29-23FE-3953-888C07FF14E3}"/>
              </a:ext>
            </a:extLst>
          </p:cNvPr>
          <p:cNvSpPr/>
          <p:nvPr/>
        </p:nvSpPr>
        <p:spPr>
          <a:xfrm>
            <a:off x="3865723" y="2514480"/>
            <a:ext cx="2331720" cy="404163"/>
          </a:xfrm>
          <a:prstGeom prst="rect">
            <a:avLst/>
          </a:prstGeom>
          <a:noFill/>
          <a:ln/>
        </p:spPr>
        <p:txBody>
          <a:bodyPr wrap="square" lIns="0" tIns="0" rIns="0" bIns="0" rtlCol="0" anchor="t"/>
          <a:lstStyle/>
          <a:p>
            <a:pPr marL="0" indent="0">
              <a:buNone/>
            </a:pPr>
            <a:r>
              <a:rPr lang="en-US" b="1">
                <a:solidFill>
                  <a:srgbClr val="FFFFFF"/>
                </a:solidFill>
                <a:latin typeface="Arial" panose="020B0604020202020204" pitchFamily="34" charset="0"/>
                <a:cs typeface="Arial" panose="020B0604020202020204" pitchFamily="34" charset="0"/>
              </a:rPr>
              <a:t>European Union</a:t>
            </a:r>
            <a:endParaRPr lang="en-US" b="1">
              <a:latin typeface="Arial" panose="020B0604020202020204" pitchFamily="34" charset="0"/>
              <a:cs typeface="Arial" panose="020B0604020202020204" pitchFamily="34" charset="0"/>
            </a:endParaRPr>
          </a:p>
        </p:txBody>
      </p:sp>
      <p:sp>
        <p:nvSpPr>
          <p:cNvPr id="11" name="Text 14">
            <a:extLst>
              <a:ext uri="{FF2B5EF4-FFF2-40B4-BE49-F238E27FC236}">
                <a16:creationId xmlns:a16="http://schemas.microsoft.com/office/drawing/2014/main" id="{EECF1609-DCBA-3205-B578-EC5511778C60}"/>
              </a:ext>
            </a:extLst>
          </p:cNvPr>
          <p:cNvSpPr/>
          <p:nvPr/>
        </p:nvSpPr>
        <p:spPr>
          <a:xfrm>
            <a:off x="6660706" y="2513760"/>
            <a:ext cx="2331720" cy="594360"/>
          </a:xfrm>
          <a:prstGeom prst="rect">
            <a:avLst/>
          </a:prstGeom>
          <a:noFill/>
          <a:ln/>
        </p:spPr>
        <p:txBody>
          <a:bodyPr wrap="square" lIns="0" tIns="0" rIns="0" bIns="0" rtlCol="0" anchor="t"/>
          <a:lstStyle/>
          <a:p>
            <a:pPr marL="0" indent="0">
              <a:buNone/>
            </a:pPr>
            <a:r>
              <a:rPr lang="en-US" b="1">
                <a:solidFill>
                  <a:srgbClr val="FFFFFF"/>
                </a:solidFill>
                <a:latin typeface="Arial" panose="020B0604020202020204" pitchFamily="34" charset="0"/>
                <a:ea typeface="Arial" pitchFamily="34" charset="-122"/>
                <a:cs typeface="Arial" panose="020B0604020202020204" pitchFamily="34" charset="0"/>
              </a:rPr>
              <a:t>United States</a:t>
            </a:r>
            <a:endParaRPr lang="en-US" b="1">
              <a:latin typeface="Arial" panose="020B0604020202020204" pitchFamily="34" charset="0"/>
              <a:cs typeface="Arial" panose="020B0604020202020204" pitchFamily="34" charset="0"/>
            </a:endParaRPr>
          </a:p>
        </p:txBody>
      </p:sp>
      <p:sp>
        <p:nvSpPr>
          <p:cNvPr id="15" name="Text 7">
            <a:extLst>
              <a:ext uri="{FF2B5EF4-FFF2-40B4-BE49-F238E27FC236}">
                <a16:creationId xmlns:a16="http://schemas.microsoft.com/office/drawing/2014/main" id="{D6344A1D-F3A9-FE20-7F7D-51B315D4CA0F}"/>
              </a:ext>
            </a:extLst>
          </p:cNvPr>
          <p:cNvSpPr/>
          <p:nvPr/>
        </p:nvSpPr>
        <p:spPr>
          <a:xfrm>
            <a:off x="486670" y="2965300"/>
            <a:ext cx="2468880" cy="1081914"/>
          </a:xfrm>
          <a:prstGeom prst="rect">
            <a:avLst/>
          </a:prstGeom>
          <a:noFill/>
          <a:ln/>
        </p:spPr>
        <p:txBody>
          <a:bodyPr wrap="square" rtlCol="0" anchor="t"/>
          <a:lstStyle/>
          <a:p>
            <a:pPr>
              <a:spcAft>
                <a:spcPts val="400"/>
              </a:spcAft>
              <a:buClr>
                <a:srgbClr val="71C598"/>
              </a:buClr>
              <a:buSzPct val="100000"/>
            </a:pPr>
            <a:r>
              <a:rPr lang="en-US" sz="1600" b="1">
                <a:solidFill>
                  <a:srgbClr val="2D2D2D"/>
                </a:solidFill>
                <a:latin typeface="Arial" pitchFamily="34" charset="0"/>
                <a:ea typeface="Arial" pitchFamily="34" charset="-122"/>
                <a:cs typeface="Arial" pitchFamily="34" charset="-120"/>
              </a:rPr>
              <a:t>Future Made in Australia</a:t>
            </a:r>
          </a:p>
          <a:p>
            <a:pPr>
              <a:spcAft>
                <a:spcPts val="400"/>
              </a:spcAft>
              <a:buClr>
                <a:srgbClr val="71C598"/>
              </a:buClr>
              <a:buSzPct val="100000"/>
            </a:pPr>
            <a:endParaRPr lang="en-US" sz="1600" b="1">
              <a:solidFill>
                <a:srgbClr val="2D2D2D"/>
              </a:solidFill>
              <a:latin typeface="Arial" pitchFamily="34" charset="0"/>
              <a:ea typeface="Arial" pitchFamily="34" charset="-122"/>
              <a:cs typeface="Arial" pitchFamily="34" charset="-120"/>
            </a:endParaRPr>
          </a:p>
          <a:p>
            <a:pPr>
              <a:spcAft>
                <a:spcPts val="400"/>
              </a:spcAft>
              <a:buClr>
                <a:srgbClr val="71C598"/>
              </a:buClr>
              <a:buSzPct val="100000"/>
            </a:pPr>
            <a:endParaRPr lang="en-US" sz="1600" b="1">
              <a:solidFill>
                <a:srgbClr val="2D2D2D"/>
              </a:solidFill>
              <a:latin typeface="Arial" pitchFamily="34" charset="0"/>
              <a:ea typeface="Arial" pitchFamily="34" charset="-122"/>
              <a:cs typeface="Arial" pitchFamily="34" charset="-120"/>
            </a:endParaRPr>
          </a:p>
        </p:txBody>
      </p:sp>
      <p:sp>
        <p:nvSpPr>
          <p:cNvPr id="16" name="Text 7">
            <a:extLst>
              <a:ext uri="{FF2B5EF4-FFF2-40B4-BE49-F238E27FC236}">
                <a16:creationId xmlns:a16="http://schemas.microsoft.com/office/drawing/2014/main" id="{A5E43C97-D6ED-48DC-739D-D89224807EED}"/>
              </a:ext>
            </a:extLst>
          </p:cNvPr>
          <p:cNvSpPr/>
          <p:nvPr/>
        </p:nvSpPr>
        <p:spPr>
          <a:xfrm>
            <a:off x="3337560" y="2965300"/>
            <a:ext cx="2537460" cy="438094"/>
          </a:xfrm>
          <a:prstGeom prst="rect">
            <a:avLst/>
          </a:prstGeom>
          <a:noFill/>
          <a:ln/>
        </p:spPr>
        <p:txBody>
          <a:bodyPr wrap="square" rtlCol="0" anchor="t"/>
          <a:lstStyle/>
          <a:p>
            <a:pPr>
              <a:spcAft>
                <a:spcPts val="400"/>
              </a:spcAft>
              <a:buClr>
                <a:srgbClr val="71C598"/>
              </a:buClr>
              <a:buSzPct val="100000"/>
            </a:pPr>
            <a:r>
              <a:rPr lang="en-US" sz="1600" b="1">
                <a:solidFill>
                  <a:srgbClr val="2D2D2D"/>
                </a:solidFill>
                <a:latin typeface="Arial" pitchFamily="34" charset="0"/>
                <a:ea typeface="Arial" pitchFamily="34" charset="-122"/>
                <a:cs typeface="Arial" pitchFamily="34" charset="-120"/>
              </a:rPr>
              <a:t>Net-Zero Industry Act</a:t>
            </a:r>
          </a:p>
        </p:txBody>
      </p:sp>
      <p:sp>
        <p:nvSpPr>
          <p:cNvPr id="17" name="Text 7">
            <a:extLst>
              <a:ext uri="{FF2B5EF4-FFF2-40B4-BE49-F238E27FC236}">
                <a16:creationId xmlns:a16="http://schemas.microsoft.com/office/drawing/2014/main" id="{56DE8909-A7FF-AF96-BCEA-677CC5ABFEBC}"/>
              </a:ext>
            </a:extLst>
          </p:cNvPr>
          <p:cNvSpPr/>
          <p:nvPr/>
        </p:nvSpPr>
        <p:spPr>
          <a:xfrm>
            <a:off x="6064509" y="2965300"/>
            <a:ext cx="2602393" cy="438094"/>
          </a:xfrm>
          <a:prstGeom prst="rect">
            <a:avLst/>
          </a:prstGeom>
          <a:noFill/>
          <a:ln/>
        </p:spPr>
        <p:txBody>
          <a:bodyPr wrap="square" rtlCol="0" anchor="t"/>
          <a:lstStyle/>
          <a:p>
            <a:pPr>
              <a:spcAft>
                <a:spcPts val="400"/>
              </a:spcAft>
              <a:buClr>
                <a:srgbClr val="71C598"/>
              </a:buClr>
              <a:buSzPct val="100000"/>
            </a:pPr>
            <a:r>
              <a:rPr lang="en-US" sz="1600" b="1">
                <a:solidFill>
                  <a:srgbClr val="2D2D2D"/>
                </a:solidFill>
                <a:latin typeface="Arial" pitchFamily="34" charset="0"/>
                <a:ea typeface="Arial" pitchFamily="34" charset="-122"/>
                <a:cs typeface="Arial" pitchFamily="34" charset="-120"/>
              </a:rPr>
              <a:t>Inflation Reduction Act</a:t>
            </a:r>
          </a:p>
        </p:txBody>
      </p:sp>
      <p:pic>
        <p:nvPicPr>
          <p:cNvPr id="22" name="Graphic 21" descr="Earth globe: Asia and Australia with solid fill">
            <a:extLst>
              <a:ext uri="{FF2B5EF4-FFF2-40B4-BE49-F238E27FC236}">
                <a16:creationId xmlns:a16="http://schemas.microsoft.com/office/drawing/2014/main" id="{56776B44-AB2C-BAF1-965E-7EDB40525009}"/>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481800" y="2429328"/>
            <a:ext cx="443945" cy="443945"/>
          </a:xfrm>
          <a:prstGeom prst="rect">
            <a:avLst/>
          </a:prstGeom>
        </p:spPr>
      </p:pic>
      <p:pic>
        <p:nvPicPr>
          <p:cNvPr id="23" name="Graphic 22" descr="Earth globe: Africa and Europe with solid fill">
            <a:extLst>
              <a:ext uri="{FF2B5EF4-FFF2-40B4-BE49-F238E27FC236}">
                <a16:creationId xmlns:a16="http://schemas.microsoft.com/office/drawing/2014/main" id="{AABD38E5-3D86-9948-EC1D-2C7F63AEAB66}"/>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3335229" y="2438334"/>
            <a:ext cx="414118" cy="414118"/>
          </a:xfrm>
          <a:prstGeom prst="rect">
            <a:avLst/>
          </a:prstGeom>
        </p:spPr>
      </p:pic>
      <p:pic>
        <p:nvPicPr>
          <p:cNvPr id="24" name="Graphic 23" descr="Earth globe: Americas with solid fill">
            <a:extLst>
              <a:ext uri="{FF2B5EF4-FFF2-40B4-BE49-F238E27FC236}">
                <a16:creationId xmlns:a16="http://schemas.microsoft.com/office/drawing/2014/main" id="{F3427E79-D9C8-2D41-6143-8989F41B9E56}"/>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6102428" y="2422170"/>
            <a:ext cx="443945" cy="443945"/>
          </a:xfrm>
          <a:prstGeom prst="rect">
            <a:avLst/>
          </a:prstGeom>
        </p:spPr>
      </p:pic>
      <p:sp>
        <p:nvSpPr>
          <p:cNvPr id="26" name="Content Placeholder 6">
            <a:extLst>
              <a:ext uri="{FF2B5EF4-FFF2-40B4-BE49-F238E27FC236}">
                <a16:creationId xmlns:a16="http://schemas.microsoft.com/office/drawing/2014/main" id="{CB7D4B17-CB78-CF64-B978-02CA2363DB14}"/>
              </a:ext>
            </a:extLst>
          </p:cNvPr>
          <p:cNvSpPr txBox="1">
            <a:spLocks/>
          </p:cNvSpPr>
          <p:nvPr/>
        </p:nvSpPr>
        <p:spPr>
          <a:xfrm>
            <a:off x="330883" y="1318658"/>
            <a:ext cx="8297406" cy="814132"/>
          </a:xfrm>
          <a:prstGeom prst="rect">
            <a:avLst/>
          </a:prstGeom>
        </p:spPr>
        <p:txBody>
          <a:bodyPr>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1600">
                <a:latin typeface="Arial" pitchFamily="34" charset="0"/>
                <a:ea typeface="Arial" pitchFamily="34" charset="-122"/>
                <a:cs typeface="Arial" pitchFamily="34" charset="-120"/>
              </a:rPr>
              <a:t>At a policy level, Australia is messaging a path to re-</a:t>
            </a:r>
            <a:r>
              <a:rPr lang="en-US" sz="1600" err="1">
                <a:latin typeface="Arial" pitchFamily="34" charset="0"/>
                <a:ea typeface="Arial" pitchFamily="34" charset="-122"/>
                <a:cs typeface="Arial" pitchFamily="34" charset="-120"/>
              </a:rPr>
              <a:t>industrialising</a:t>
            </a:r>
            <a:r>
              <a:rPr lang="en-US" sz="1600">
                <a:latin typeface="Arial" pitchFamily="34" charset="0"/>
                <a:ea typeface="Arial" pitchFamily="34" charset="-122"/>
                <a:cs typeface="Arial" pitchFamily="34" charset="-120"/>
              </a:rPr>
              <a:t> our economy. But the experience at the private sector (proponent and OEM/contractor) doesn’t always feel that way. Risk is primarily passed on to private capital, which is then passed on to increased cost of living. It doesn’t have to be this way.</a:t>
            </a:r>
          </a:p>
        </p:txBody>
      </p:sp>
      <p:sp>
        <p:nvSpPr>
          <p:cNvPr id="27" name="Title 3">
            <a:extLst>
              <a:ext uri="{FF2B5EF4-FFF2-40B4-BE49-F238E27FC236}">
                <a16:creationId xmlns:a16="http://schemas.microsoft.com/office/drawing/2014/main" id="{9C3956DB-443C-C25C-9DFE-B1C194D4B807}"/>
              </a:ext>
            </a:extLst>
          </p:cNvPr>
          <p:cNvSpPr txBox="1">
            <a:spLocks/>
          </p:cNvSpPr>
          <p:nvPr/>
        </p:nvSpPr>
        <p:spPr>
          <a:xfrm>
            <a:off x="329958" y="946275"/>
            <a:ext cx="7385998" cy="476844"/>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2100" b="1" kern="1200">
                <a:solidFill>
                  <a:srgbClr val="005F63"/>
                </a:solidFill>
                <a:latin typeface="+mj-lt"/>
                <a:ea typeface="+mj-ea"/>
                <a:cs typeface="+mj-cs"/>
              </a:defRPr>
            </a:lvl1pPr>
          </a:lstStyle>
          <a:p>
            <a:r>
              <a:rPr lang="en-AU" sz="1600" b="0" i="1">
                <a:solidFill>
                  <a:srgbClr val="00956E"/>
                </a:solidFill>
              </a:rPr>
              <a:t>Smarter on-shore investment into industrial capability development in REZs</a:t>
            </a:r>
          </a:p>
        </p:txBody>
      </p:sp>
      <p:sp>
        <p:nvSpPr>
          <p:cNvPr id="2" name="Text 7">
            <a:extLst>
              <a:ext uri="{FF2B5EF4-FFF2-40B4-BE49-F238E27FC236}">
                <a16:creationId xmlns:a16="http://schemas.microsoft.com/office/drawing/2014/main" id="{3DA6A69D-FAE1-C129-A0EF-B3CD0E033E22}"/>
              </a:ext>
            </a:extLst>
          </p:cNvPr>
          <p:cNvSpPr/>
          <p:nvPr/>
        </p:nvSpPr>
        <p:spPr>
          <a:xfrm>
            <a:off x="486670" y="3513556"/>
            <a:ext cx="2468880" cy="683669"/>
          </a:xfrm>
          <a:prstGeom prst="rect">
            <a:avLst/>
          </a:prstGeom>
          <a:noFill/>
          <a:ln/>
        </p:spPr>
        <p:txBody>
          <a:bodyPr wrap="square" rtlCol="0" anchor="t"/>
          <a:lstStyle/>
          <a:p>
            <a:pPr>
              <a:spcAft>
                <a:spcPts val="400"/>
              </a:spcAft>
              <a:buClr>
                <a:srgbClr val="71C598"/>
              </a:buClr>
              <a:buSzPct val="100000"/>
            </a:pPr>
            <a:r>
              <a:rPr lang="en-US" sz="1600">
                <a:solidFill>
                  <a:srgbClr val="2D2D2D"/>
                </a:solidFill>
                <a:latin typeface="Arial" pitchFamily="34" charset="0"/>
                <a:ea typeface="Arial" pitchFamily="34" charset="-122"/>
                <a:cs typeface="Arial" pitchFamily="34" charset="-120"/>
              </a:rPr>
              <a:t>$22.7b federal allocation</a:t>
            </a:r>
          </a:p>
        </p:txBody>
      </p:sp>
      <p:sp>
        <p:nvSpPr>
          <p:cNvPr id="4" name="Text 7">
            <a:extLst>
              <a:ext uri="{FF2B5EF4-FFF2-40B4-BE49-F238E27FC236}">
                <a16:creationId xmlns:a16="http://schemas.microsoft.com/office/drawing/2014/main" id="{395548B4-3970-B39E-DAFB-E32156B30B4B}"/>
              </a:ext>
            </a:extLst>
          </p:cNvPr>
          <p:cNvSpPr/>
          <p:nvPr/>
        </p:nvSpPr>
        <p:spPr>
          <a:xfrm>
            <a:off x="3337560" y="3513556"/>
            <a:ext cx="2537460" cy="438094"/>
          </a:xfrm>
          <a:prstGeom prst="rect">
            <a:avLst/>
          </a:prstGeom>
          <a:noFill/>
          <a:ln/>
        </p:spPr>
        <p:txBody>
          <a:bodyPr wrap="square" rtlCol="0" anchor="t"/>
          <a:lstStyle/>
          <a:p>
            <a:pPr>
              <a:spcAft>
                <a:spcPts val="400"/>
              </a:spcAft>
              <a:buClr>
                <a:srgbClr val="71C598"/>
              </a:buClr>
              <a:buSzPct val="100000"/>
            </a:pPr>
            <a:r>
              <a:rPr lang="en-US" sz="1600">
                <a:solidFill>
                  <a:srgbClr val="2D2D2D"/>
                </a:solidFill>
                <a:latin typeface="Arial" pitchFamily="34" charset="0"/>
                <a:ea typeface="Arial" pitchFamily="34" charset="-122"/>
                <a:cs typeface="Arial" pitchFamily="34" charset="-120"/>
              </a:rPr>
              <a:t>Strategic net-zero projects</a:t>
            </a:r>
          </a:p>
        </p:txBody>
      </p:sp>
      <p:sp>
        <p:nvSpPr>
          <p:cNvPr id="5" name="Text 7">
            <a:extLst>
              <a:ext uri="{FF2B5EF4-FFF2-40B4-BE49-F238E27FC236}">
                <a16:creationId xmlns:a16="http://schemas.microsoft.com/office/drawing/2014/main" id="{3BD7BA30-D8CD-F16F-DC68-CC633FFCAA25}"/>
              </a:ext>
            </a:extLst>
          </p:cNvPr>
          <p:cNvSpPr/>
          <p:nvPr/>
        </p:nvSpPr>
        <p:spPr>
          <a:xfrm>
            <a:off x="6064509" y="3513556"/>
            <a:ext cx="2602393" cy="438094"/>
          </a:xfrm>
          <a:prstGeom prst="rect">
            <a:avLst/>
          </a:prstGeom>
          <a:noFill/>
          <a:ln/>
        </p:spPr>
        <p:txBody>
          <a:bodyPr wrap="square" rtlCol="0" anchor="t"/>
          <a:lstStyle/>
          <a:p>
            <a:pPr>
              <a:spcAft>
                <a:spcPts val="400"/>
              </a:spcAft>
              <a:buClr>
                <a:srgbClr val="71C598"/>
              </a:buClr>
              <a:buSzPct val="100000"/>
            </a:pPr>
            <a:r>
              <a:rPr lang="en-US" sz="1600">
                <a:solidFill>
                  <a:srgbClr val="2D2D2D"/>
                </a:solidFill>
                <a:latin typeface="Arial" pitchFamily="34" charset="0"/>
                <a:ea typeface="Arial" pitchFamily="34" charset="-122"/>
                <a:cs typeface="Arial" pitchFamily="34" charset="-120"/>
              </a:rPr>
              <a:t>“Energy community” bonus </a:t>
            </a:r>
            <a:r>
              <a:rPr lang="en-US" sz="1600" err="1">
                <a:solidFill>
                  <a:srgbClr val="2D2D2D"/>
                </a:solidFill>
                <a:latin typeface="Arial" pitchFamily="34" charset="0"/>
                <a:ea typeface="Arial" pitchFamily="34" charset="-122"/>
                <a:cs typeface="Arial" pitchFamily="34" charset="-120"/>
              </a:rPr>
              <a:t>credita</a:t>
            </a:r>
            <a:endParaRPr lang="en-US" sz="1600">
              <a:solidFill>
                <a:srgbClr val="2D2D2D"/>
              </a:solidFill>
              <a:latin typeface="Arial" pitchFamily="34" charset="0"/>
              <a:ea typeface="Arial" pitchFamily="34" charset="-122"/>
              <a:cs typeface="Arial" pitchFamily="34" charset="-120"/>
            </a:endParaRPr>
          </a:p>
        </p:txBody>
      </p:sp>
      <p:sp>
        <p:nvSpPr>
          <p:cNvPr id="14" name="Slide Number Placeholder 2">
            <a:extLst>
              <a:ext uri="{FF2B5EF4-FFF2-40B4-BE49-F238E27FC236}">
                <a16:creationId xmlns:a16="http://schemas.microsoft.com/office/drawing/2014/main" id="{589F6A4E-14D1-21E5-CA9F-FA28C9B28241}"/>
              </a:ext>
            </a:extLst>
          </p:cNvPr>
          <p:cNvSpPr>
            <a:spLocks noGrp="1"/>
          </p:cNvSpPr>
          <p:nvPr>
            <p:ph type="sldNum" sz="quarter" idx="4"/>
          </p:nvPr>
        </p:nvSpPr>
        <p:spPr>
          <a:xfrm>
            <a:off x="8299100" y="4745831"/>
            <a:ext cx="329189" cy="273844"/>
          </a:xfrm>
        </p:spPr>
        <p:txBody>
          <a:bodyPr/>
          <a:lstStyle/>
          <a:p>
            <a:pPr algn="ctr"/>
            <a:fld id="{5B86431E-9F5C-B24A-8AE8-3F7E6955836A}" type="slidenum">
              <a:rPr lang="en-US" sz="800" smtClean="0"/>
              <a:pPr algn="ctr"/>
              <a:t>11</a:t>
            </a:fld>
            <a:endParaRPr lang="en-US" sz="800"/>
          </a:p>
        </p:txBody>
      </p:sp>
    </p:spTree>
    <p:extLst>
      <p:ext uri="{BB962C8B-B14F-4D97-AF65-F5344CB8AC3E}">
        <p14:creationId xmlns:p14="http://schemas.microsoft.com/office/powerpoint/2010/main" val="1770657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9591A-F956-2A6F-E429-8A0F7CB1A43F}"/>
            </a:ext>
          </a:extLst>
        </p:cNvPr>
        <p:cNvGrpSpPr/>
        <p:nvPr/>
      </p:nvGrpSpPr>
      <p:grpSpPr>
        <a:xfrm>
          <a:off x="0" y="0"/>
          <a:ext cx="0" cy="0"/>
          <a:chOff x="0" y="0"/>
          <a:chExt cx="0" cy="0"/>
        </a:xfrm>
      </p:grpSpPr>
      <p:sp>
        <p:nvSpPr>
          <p:cNvPr id="12" name="Footer Placeholder 12">
            <a:extLst>
              <a:ext uri="{FF2B5EF4-FFF2-40B4-BE49-F238E27FC236}">
                <a16:creationId xmlns:a16="http://schemas.microsoft.com/office/drawing/2014/main" id="{8AAF0554-3ED2-3829-B931-5AEF08DA6598}"/>
              </a:ext>
            </a:extLst>
          </p:cNvPr>
          <p:cNvSpPr>
            <a:spLocks noGrp="1"/>
          </p:cNvSpPr>
          <p:nvPr>
            <p:ph type="ftr" sz="quarter" idx="3"/>
          </p:nvPr>
        </p:nvSpPr>
        <p:spPr>
          <a:xfrm>
            <a:off x="3742441" y="4745831"/>
            <a:ext cx="4519132" cy="273844"/>
          </a:xfrm>
          <a:prstGeom prst="rect">
            <a:avLst/>
          </a:prstGeom>
        </p:spPr>
        <p:txBody>
          <a:bodyPr vert="horz" lIns="91440" tIns="45720" rIns="91440" bIns="45720" rtlCol="0" anchor="ctr"/>
          <a:lstStyle>
            <a:lvl1pPr algn="ctr">
              <a:defRPr sz="600" b="0" i="0">
                <a:solidFill>
                  <a:srgbClr val="005F63"/>
                </a:solidFill>
                <a:latin typeface="Arial" panose="020B0604020202020204" pitchFamily="34" charset="0"/>
                <a:cs typeface="Arial" panose="020B0604020202020204" pitchFamily="34" charset="0"/>
              </a:defRPr>
            </a:lvl1pPr>
          </a:lstStyle>
          <a:p>
            <a:pPr algn="r"/>
            <a:r>
              <a:rPr lang="en-AU"/>
              <a:t>Shared value masterplan – 6</a:t>
            </a:r>
            <a:r>
              <a:rPr lang="en-AU" baseline="30000"/>
              <a:t>th</a:t>
            </a:r>
            <a:r>
              <a:rPr lang="en-AU"/>
              <a:t> Annual REZ Conference, May 2026 | Copyright © 2026 </a:t>
            </a:r>
            <a:r>
              <a:rPr lang="en-AU" err="1"/>
              <a:t>Lecroma</a:t>
            </a:r>
            <a:r>
              <a:rPr lang="en-AU"/>
              <a:t>. All rights reserved</a:t>
            </a:r>
          </a:p>
        </p:txBody>
      </p:sp>
      <p:sp>
        <p:nvSpPr>
          <p:cNvPr id="3" name="Slide Number Placeholder 2">
            <a:extLst>
              <a:ext uri="{FF2B5EF4-FFF2-40B4-BE49-F238E27FC236}">
                <a16:creationId xmlns:a16="http://schemas.microsoft.com/office/drawing/2014/main" id="{635268D9-E261-607F-6B2B-034A15B22BB5}"/>
              </a:ext>
            </a:extLst>
          </p:cNvPr>
          <p:cNvSpPr>
            <a:spLocks noGrp="1"/>
          </p:cNvSpPr>
          <p:nvPr>
            <p:ph type="sldNum" sz="quarter" idx="4"/>
          </p:nvPr>
        </p:nvSpPr>
        <p:spPr>
          <a:xfrm>
            <a:off x="8299100" y="4745831"/>
            <a:ext cx="329189" cy="273844"/>
          </a:xfrm>
        </p:spPr>
        <p:txBody>
          <a:bodyPr/>
          <a:lstStyle/>
          <a:p>
            <a:pPr algn="ctr"/>
            <a:fld id="{5B86431E-9F5C-B24A-8AE8-3F7E6955836A}" type="slidenum">
              <a:rPr lang="en-US" sz="800" smtClean="0"/>
              <a:pPr algn="ctr"/>
              <a:t>12</a:t>
            </a:fld>
            <a:endParaRPr lang="en-US" sz="800"/>
          </a:p>
        </p:txBody>
      </p:sp>
      <p:sp>
        <p:nvSpPr>
          <p:cNvPr id="25" name="Title 3">
            <a:extLst>
              <a:ext uri="{FF2B5EF4-FFF2-40B4-BE49-F238E27FC236}">
                <a16:creationId xmlns:a16="http://schemas.microsoft.com/office/drawing/2014/main" id="{BC95119C-5503-B8FC-ED4C-36E4563EBAB4}"/>
              </a:ext>
            </a:extLst>
          </p:cNvPr>
          <p:cNvSpPr>
            <a:spLocks noGrp="1"/>
          </p:cNvSpPr>
          <p:nvPr>
            <p:ph type="title"/>
          </p:nvPr>
        </p:nvSpPr>
        <p:spPr>
          <a:xfrm>
            <a:off x="329957" y="414950"/>
            <a:ext cx="8298331" cy="476844"/>
          </a:xfrm>
        </p:spPr>
        <p:txBody>
          <a:bodyPr>
            <a:normAutofit/>
          </a:bodyPr>
          <a:lstStyle/>
          <a:p>
            <a:r>
              <a:rPr lang="en-AU" sz="2400"/>
              <a:t>Practical step: a live dashboard</a:t>
            </a:r>
          </a:p>
        </p:txBody>
      </p:sp>
      <p:sp>
        <p:nvSpPr>
          <p:cNvPr id="23" name="Title 8">
            <a:extLst>
              <a:ext uri="{FF2B5EF4-FFF2-40B4-BE49-F238E27FC236}">
                <a16:creationId xmlns:a16="http://schemas.microsoft.com/office/drawing/2014/main" id="{0A188C2B-33D5-A58C-58AC-6C436CCAFB51}"/>
              </a:ext>
            </a:extLst>
          </p:cNvPr>
          <p:cNvSpPr txBox="1">
            <a:spLocks/>
          </p:cNvSpPr>
          <p:nvPr/>
        </p:nvSpPr>
        <p:spPr>
          <a:xfrm>
            <a:off x="329552" y="966547"/>
            <a:ext cx="7931616" cy="3859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a:solidFill>
                  <a:srgbClr val="005F63"/>
                </a:solidFill>
                <a:latin typeface="Arial" panose="020B0604020202020204" pitchFamily="34" charset="0"/>
                <a:ea typeface="+mj-ea"/>
                <a:cs typeface="Arial" panose="020B0604020202020204" pitchFamily="34" charset="0"/>
              </a:defRPr>
            </a:lvl1pPr>
          </a:lstStyle>
          <a:p>
            <a:r>
              <a:rPr lang="en-US" sz="1800">
                <a:solidFill>
                  <a:srgbClr val="00956E"/>
                </a:solidFill>
              </a:rPr>
              <a:t>Live pilot tool: https://rez-project-watch.pages.dev/</a:t>
            </a:r>
          </a:p>
        </p:txBody>
      </p:sp>
      <p:graphicFrame>
        <p:nvGraphicFramePr>
          <p:cNvPr id="27" name="EvidenceTable">
            <a:extLst>
              <a:ext uri="{FF2B5EF4-FFF2-40B4-BE49-F238E27FC236}">
                <a16:creationId xmlns:a16="http://schemas.microsoft.com/office/drawing/2014/main" id="{E664B9E1-F3CE-55D6-C322-9E4160BD2967}"/>
              </a:ext>
            </a:extLst>
          </p:cNvPr>
          <p:cNvGraphicFramePr>
            <a:graphicFrameLocks noGrp="1"/>
          </p:cNvGraphicFramePr>
          <p:nvPr>
            <p:extLst>
              <p:ext uri="{D42A27DB-BD31-4B8C-83A1-F6EECF244321}">
                <p14:modId xmlns:p14="http://schemas.microsoft.com/office/powerpoint/2010/main" val="724628692"/>
              </p:ext>
            </p:extLst>
          </p:nvPr>
        </p:nvGraphicFramePr>
        <p:xfrm>
          <a:off x="448732" y="1691742"/>
          <a:ext cx="5465931" cy="2194560"/>
        </p:xfrm>
        <a:graphic>
          <a:graphicData uri="http://schemas.openxmlformats.org/drawingml/2006/table">
            <a:tbl>
              <a:tblPr firstRow="1" bandRow="1">
                <a:tableStyleId>{5C22544A-7EE6-4342-B048-85BDC9FD1C3A}</a:tableStyleId>
              </a:tblPr>
              <a:tblGrid>
                <a:gridCol w="2336620">
                  <a:extLst>
                    <a:ext uri="{9D8B030D-6E8A-4147-A177-3AD203B41FA5}">
                      <a16:colId xmlns:a16="http://schemas.microsoft.com/office/drawing/2014/main" val="4106634499"/>
                    </a:ext>
                  </a:extLst>
                </a:gridCol>
                <a:gridCol w="3129311">
                  <a:extLst>
                    <a:ext uri="{9D8B030D-6E8A-4147-A177-3AD203B41FA5}">
                      <a16:colId xmlns:a16="http://schemas.microsoft.com/office/drawing/2014/main" val="404026368"/>
                    </a:ext>
                  </a:extLst>
                </a:gridCol>
              </a:tblGrid>
              <a:tr h="259200">
                <a:tc>
                  <a:txBody>
                    <a:bodyPr/>
                    <a:lstStyle/>
                    <a:p>
                      <a:pPr algn="l"/>
                      <a:r>
                        <a:rPr lang="en-AU" sz="1200" b="1">
                          <a:solidFill>
                            <a:srgbClr val="FFFFFF"/>
                          </a:solidFill>
                          <a:latin typeface="Arial" panose="020B0604020202020204" pitchFamily="34" charset="0"/>
                          <a:ea typeface="Calibri"/>
                          <a:cs typeface="Arial" panose="020B0604020202020204" pitchFamily="34" charset="0"/>
                        </a:rPr>
                        <a:t>/pipeline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F63"/>
                    </a:solidFill>
                  </a:tcPr>
                </a:tc>
                <a:tc>
                  <a:txBody>
                    <a:bodyPr/>
                    <a:lstStyle/>
                    <a:p>
                      <a:pPr algn="l"/>
                      <a:r>
                        <a:rPr lang="en-AU" sz="1200" b="0">
                          <a:solidFill>
                            <a:schemeClr val="tx1"/>
                          </a:solidFill>
                          <a:latin typeface="Arial" panose="020B0604020202020204" pitchFamily="34" charset="0"/>
                          <a:ea typeface="Calibri"/>
                          <a:cs typeface="Arial" panose="020B0604020202020204" pitchFamily="34" charset="0"/>
                        </a:rPr>
                        <a:t>21 zones, project counts, 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4410297"/>
                  </a:ext>
                </a:extLst>
              </a:tr>
              <a:tr h="259200">
                <a:tc>
                  <a:txBody>
                    <a:bodyPr/>
                    <a:lstStyle/>
                    <a:p>
                      <a:pPr algn="l"/>
                      <a:r>
                        <a:rPr lang="en-AU" sz="1200" b="1">
                          <a:solidFill>
                            <a:schemeClr val="bg1"/>
                          </a:solidFill>
                          <a:latin typeface="Arial" panose="020B0604020202020204" pitchFamily="34" charset="0"/>
                          <a:ea typeface="Calibri"/>
                          <a:cs typeface="Arial" panose="020B0604020202020204" pitchFamily="34" charset="0"/>
                        </a:rPr>
                        <a:t>/competing-pressures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F63"/>
                    </a:solidFill>
                  </a:tcPr>
                </a:tc>
                <a:tc>
                  <a:txBody>
                    <a:bodyPr/>
                    <a:lstStyle/>
                    <a:p>
                      <a:pPr algn="l"/>
                      <a:r>
                        <a:rPr lang="en-AU" sz="1200" b="0">
                          <a:solidFill>
                            <a:srgbClr val="1A1A1A"/>
                          </a:solidFill>
                          <a:latin typeface="Arial" panose="020B0604020202020204" pitchFamily="34" charset="0"/>
                          <a:ea typeface="Calibri"/>
                          <a:cs typeface="Arial" panose="020B0604020202020204" pitchFamily="34" charset="0"/>
                        </a:rPr>
                        <a:t>Inland Rail, data centres, Defence overlay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34905"/>
                  </a:ext>
                </a:extLst>
              </a:tr>
              <a:tr h="259200">
                <a:tc>
                  <a:txBody>
                    <a:bodyPr/>
                    <a:lstStyle/>
                    <a:p>
                      <a:pPr algn="l"/>
                      <a:r>
                        <a:rPr lang="en-AU" sz="1200" b="1">
                          <a:solidFill>
                            <a:schemeClr val="bg1"/>
                          </a:solidFill>
                          <a:latin typeface="Arial" panose="020B0604020202020204" pitchFamily="34" charset="0"/>
                          <a:ea typeface="Calibri"/>
                          <a:cs typeface="Arial" panose="020B0604020202020204" pitchFamily="34" charset="0"/>
                        </a:rPr>
                        <a:t>/business-certainty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F63"/>
                    </a:solidFill>
                  </a:tcPr>
                </a:tc>
                <a:tc>
                  <a:txBody>
                    <a:bodyPr/>
                    <a:lstStyle/>
                    <a:p>
                      <a:pPr algn="l"/>
                      <a:r>
                        <a:rPr lang="en-AU" sz="1200" b="0">
                          <a:solidFill>
                            <a:srgbClr val="1A1A1A"/>
                          </a:solidFill>
                          <a:latin typeface="Arial" panose="020B0604020202020204" pitchFamily="34" charset="0"/>
                          <a:ea typeface="Calibri"/>
                          <a:cs typeface="Arial" panose="020B0604020202020204" pitchFamily="34" charset="0"/>
                        </a:rPr>
                        <a:t>Concurrency risk index per region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0952651"/>
                  </a:ext>
                </a:extLst>
              </a:tr>
              <a:tr h="259200">
                <a:tc>
                  <a:txBody>
                    <a:bodyPr/>
                    <a:lstStyle/>
                    <a:p>
                      <a:pPr algn="l"/>
                      <a:r>
                        <a:rPr lang="en-AU" sz="1200" b="1">
                          <a:solidFill>
                            <a:schemeClr val="bg1"/>
                          </a:solidFill>
                          <a:latin typeface="Arial" panose="020B0604020202020204" pitchFamily="34" charset="0"/>
                          <a:ea typeface="Calibri"/>
                          <a:cs typeface="Arial" panose="020B0604020202020204" pitchFamily="34" charset="0"/>
                        </a:rPr>
                        <a:t>/accord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F63"/>
                    </a:solidFill>
                  </a:tcPr>
                </a:tc>
                <a:tc>
                  <a:txBody>
                    <a:bodyPr/>
                    <a:lstStyle/>
                    <a:p>
                      <a:pPr algn="l"/>
                      <a:r>
                        <a:rPr lang="en-AU" sz="1200" b="0">
                          <a:solidFill>
                            <a:srgbClr val="1A1A1A"/>
                          </a:solidFill>
                          <a:latin typeface="Arial" panose="020B0604020202020204" pitchFamily="34" charset="0"/>
                          <a:ea typeface="Calibri"/>
                          <a:cs typeface="Arial" panose="020B0604020202020204" pitchFamily="34" charset="0"/>
                        </a:rPr>
                        <a:t>Delivery table commitments register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0143082"/>
                  </a:ext>
                </a:extLst>
              </a:tr>
              <a:tr h="259200">
                <a:tc>
                  <a:txBody>
                    <a:bodyPr/>
                    <a:lstStyle/>
                    <a:p>
                      <a:pPr algn="l"/>
                      <a:r>
                        <a:rPr lang="en-AU" sz="1200" b="1">
                          <a:solidFill>
                            <a:schemeClr val="bg1"/>
                          </a:solidFill>
                          <a:latin typeface="Arial" panose="020B0604020202020204" pitchFamily="34" charset="0"/>
                          <a:ea typeface="Calibri"/>
                          <a:cs typeface="Arial" panose="020B0604020202020204" pitchFamily="34" charset="0"/>
                        </a:rPr>
                        <a:t>/changes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F63"/>
                    </a:solidFill>
                  </a:tcPr>
                </a:tc>
                <a:tc>
                  <a:txBody>
                    <a:bodyPr/>
                    <a:lstStyle/>
                    <a:p>
                      <a:pPr algn="l"/>
                      <a:r>
                        <a:rPr lang="en-AU" sz="1200" b="0">
                          <a:solidFill>
                            <a:srgbClr val="1A1A1A"/>
                          </a:solidFill>
                          <a:latin typeface="Arial" panose="020B0604020202020204" pitchFamily="34" charset="0"/>
                          <a:ea typeface="Calibri"/>
                          <a:cs typeface="Arial" panose="020B0604020202020204" pitchFamily="34" charset="0"/>
                        </a:rPr>
                        <a:t>What has changed since last verified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0536607"/>
                  </a:ext>
                </a:extLst>
              </a:tr>
              <a:tr h="259200">
                <a:tc>
                  <a:txBody>
                    <a:bodyPr/>
                    <a:lstStyle/>
                    <a:p>
                      <a:pPr algn="l"/>
                      <a:r>
                        <a:rPr lang="en-AU" sz="1200" b="1">
                          <a:solidFill>
                            <a:schemeClr val="bg1"/>
                          </a:solidFill>
                          <a:latin typeface="Arial" panose="020B0604020202020204" pitchFamily="34" charset="0"/>
                          <a:ea typeface="Calibri"/>
                          <a:cs typeface="Arial" panose="020B0604020202020204" pitchFamily="34" charset="0"/>
                        </a:rPr>
                        <a:t>/framework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F63"/>
                    </a:solidFill>
                  </a:tcPr>
                </a:tc>
                <a:tc>
                  <a:txBody>
                    <a:bodyPr/>
                    <a:lstStyle/>
                    <a:p>
                      <a:pPr algn="l"/>
                      <a:r>
                        <a:rPr lang="en-AU" sz="1200" b="0">
                          <a:solidFill>
                            <a:srgbClr val="1A1A1A"/>
                          </a:solidFill>
                          <a:latin typeface="Arial" panose="020B0604020202020204" pitchFamily="34" charset="0"/>
                          <a:ea typeface="Calibri"/>
                          <a:cs typeface="Arial" panose="020B0604020202020204" pitchFamily="34" charset="0"/>
                        </a:rPr>
                        <a:t>7 parts of the Shared Value Masterplan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0005367"/>
                  </a:ext>
                </a:extLst>
              </a:tr>
              <a:tr h="259200">
                <a:tc>
                  <a:txBody>
                    <a:bodyPr/>
                    <a:lstStyle/>
                    <a:p>
                      <a:pPr algn="l"/>
                      <a:r>
                        <a:rPr lang="en-AU" sz="1200" b="1">
                          <a:solidFill>
                            <a:schemeClr val="bg1"/>
                          </a:solidFill>
                          <a:latin typeface="Arial" panose="020B0604020202020204" pitchFamily="34" charset="0"/>
                          <a:ea typeface="Calibri"/>
                          <a:cs typeface="Arial" panose="020B0604020202020204" pitchFamily="34" charset="0"/>
                        </a:rPr>
                        <a:t>/precincts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F63"/>
                    </a:solidFill>
                  </a:tcPr>
                </a:tc>
                <a:tc>
                  <a:txBody>
                    <a:bodyPr/>
                    <a:lstStyle/>
                    <a:p>
                      <a:pPr algn="l"/>
                      <a:r>
                        <a:rPr lang="en-AU" sz="1200" b="0">
                          <a:solidFill>
                            <a:srgbClr val="1A1A1A"/>
                          </a:solidFill>
                          <a:latin typeface="Arial" panose="020B0604020202020204" pitchFamily="34" charset="0"/>
                          <a:ea typeface="Calibri"/>
                          <a:cs typeface="Arial" panose="020B0604020202020204" pitchFamily="34" charset="0"/>
                        </a:rPr>
                        <a:t>5 shared services, mapped by zone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3240572"/>
                  </a:ext>
                </a:extLst>
              </a:tr>
              <a:tr h="259200">
                <a:tc>
                  <a:txBody>
                    <a:bodyPr/>
                    <a:lstStyle/>
                    <a:p>
                      <a:pPr algn="l"/>
                      <a:r>
                        <a:rPr lang="en-AU" sz="1200" b="1">
                          <a:solidFill>
                            <a:schemeClr val="bg1"/>
                          </a:solidFill>
                          <a:latin typeface="Arial" panose="020B0604020202020204" pitchFamily="34" charset="0"/>
                          <a:ea typeface="Calibri"/>
                          <a:cs typeface="Arial" panose="020B0604020202020204" pitchFamily="34" charset="0"/>
                        </a:rPr>
                        <a:t>/stakeholders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F63"/>
                    </a:solidFill>
                  </a:tcPr>
                </a:tc>
                <a:tc>
                  <a:txBody>
                    <a:bodyPr/>
                    <a:lstStyle/>
                    <a:p>
                      <a:pPr algn="l"/>
                      <a:r>
                        <a:rPr lang="en-AU" sz="1200" b="0">
                          <a:solidFill>
                            <a:srgbClr val="1A1A1A"/>
                          </a:solidFill>
                          <a:latin typeface="Arial" panose="020B0604020202020204" pitchFamily="34" charset="0"/>
                          <a:ea typeface="Calibri"/>
                          <a:cs typeface="Arial" panose="020B0604020202020204" pitchFamily="34" charset="0"/>
                        </a:rPr>
                        <a:t>Who drives, who supports, per service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3372529"/>
                  </a:ext>
                </a:extLst>
              </a:tr>
            </a:tbl>
          </a:graphicData>
        </a:graphic>
      </p:graphicFrame>
      <p:pic>
        <p:nvPicPr>
          <p:cNvPr id="28" name="Picture 27">
            <a:extLst>
              <a:ext uri="{FF2B5EF4-FFF2-40B4-BE49-F238E27FC236}">
                <a16:creationId xmlns:a16="http://schemas.microsoft.com/office/drawing/2014/main" id="{C54F5B16-4311-BD8F-1174-DC475AC787F7}"/>
              </a:ext>
            </a:extLst>
          </p:cNvPr>
          <p:cNvPicPr>
            <a:picLocks noChangeAspect="1"/>
          </p:cNvPicPr>
          <p:nvPr/>
        </p:nvPicPr>
        <p:blipFill>
          <a:blip r:embed="rId2"/>
          <a:stretch>
            <a:fillRect/>
          </a:stretch>
        </p:blipFill>
        <p:spPr>
          <a:xfrm>
            <a:off x="6439618" y="1065854"/>
            <a:ext cx="2188670" cy="2188670"/>
          </a:xfrm>
          <a:prstGeom prst="rect">
            <a:avLst/>
          </a:prstGeom>
        </p:spPr>
      </p:pic>
      <p:sp>
        <p:nvSpPr>
          <p:cNvPr id="16" name="Title 3">
            <a:extLst>
              <a:ext uri="{FF2B5EF4-FFF2-40B4-BE49-F238E27FC236}">
                <a16:creationId xmlns:a16="http://schemas.microsoft.com/office/drawing/2014/main" id="{56C7A2C7-852A-76BA-AD21-4CD28B7BF5DF}"/>
              </a:ext>
            </a:extLst>
          </p:cNvPr>
          <p:cNvSpPr txBox="1">
            <a:spLocks/>
          </p:cNvSpPr>
          <p:nvPr/>
        </p:nvSpPr>
        <p:spPr>
          <a:xfrm>
            <a:off x="6356970" y="3166417"/>
            <a:ext cx="2271318" cy="99420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2100" b="1" kern="1200">
                <a:solidFill>
                  <a:srgbClr val="005F63"/>
                </a:solidFill>
                <a:latin typeface="+mj-lt"/>
                <a:ea typeface="+mj-ea"/>
                <a:cs typeface="+mj-cs"/>
              </a:defRPr>
            </a:lvl1pPr>
          </a:lstStyle>
          <a:p>
            <a:pPr algn="ctr">
              <a:lnSpc>
                <a:spcPct val="100000"/>
              </a:lnSpc>
            </a:pPr>
            <a:r>
              <a:rPr lang="en-AU" sz="1600" i="1">
                <a:solidFill>
                  <a:srgbClr val="00956E"/>
                </a:solidFill>
              </a:rPr>
              <a:t>Scan the QR code </a:t>
            </a:r>
            <a:br>
              <a:rPr lang="en-AU" sz="1600" i="1">
                <a:solidFill>
                  <a:srgbClr val="00956E"/>
                </a:solidFill>
              </a:rPr>
            </a:br>
            <a:r>
              <a:rPr lang="en-AU" sz="1600" i="1">
                <a:solidFill>
                  <a:srgbClr val="00956E"/>
                </a:solidFill>
              </a:rPr>
              <a:t>to open the live test dashboard</a:t>
            </a:r>
          </a:p>
        </p:txBody>
      </p:sp>
    </p:spTree>
    <p:extLst>
      <p:ext uri="{BB962C8B-B14F-4D97-AF65-F5344CB8AC3E}">
        <p14:creationId xmlns:p14="http://schemas.microsoft.com/office/powerpoint/2010/main" val="2362752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76ADF-7E87-8725-73D0-0E0DC6B0AB91}"/>
            </a:ext>
          </a:extLst>
        </p:cNvPr>
        <p:cNvGrpSpPr/>
        <p:nvPr/>
      </p:nvGrpSpPr>
      <p:grpSpPr>
        <a:xfrm>
          <a:off x="0" y="0"/>
          <a:ext cx="0" cy="0"/>
          <a:chOff x="0" y="0"/>
          <a:chExt cx="0" cy="0"/>
        </a:xfrm>
      </p:grpSpPr>
      <p:sp>
        <p:nvSpPr>
          <p:cNvPr id="12" name="Footer Placeholder 12">
            <a:extLst>
              <a:ext uri="{FF2B5EF4-FFF2-40B4-BE49-F238E27FC236}">
                <a16:creationId xmlns:a16="http://schemas.microsoft.com/office/drawing/2014/main" id="{17D8F6BF-3189-A153-05CE-B8D50BAE6D06}"/>
              </a:ext>
            </a:extLst>
          </p:cNvPr>
          <p:cNvSpPr>
            <a:spLocks noGrp="1"/>
          </p:cNvSpPr>
          <p:nvPr>
            <p:ph type="ftr" sz="quarter" idx="3"/>
          </p:nvPr>
        </p:nvSpPr>
        <p:spPr>
          <a:xfrm>
            <a:off x="3742441" y="4745831"/>
            <a:ext cx="4519132" cy="273844"/>
          </a:xfrm>
          <a:prstGeom prst="rect">
            <a:avLst/>
          </a:prstGeom>
        </p:spPr>
        <p:txBody>
          <a:bodyPr vert="horz" lIns="91440" tIns="45720" rIns="91440" bIns="45720" rtlCol="0" anchor="ctr"/>
          <a:lstStyle>
            <a:lvl1pPr algn="ctr">
              <a:defRPr sz="600" b="0" i="0">
                <a:solidFill>
                  <a:srgbClr val="005F63"/>
                </a:solidFill>
                <a:latin typeface="Arial" panose="020B0604020202020204" pitchFamily="34" charset="0"/>
                <a:cs typeface="Arial" panose="020B0604020202020204" pitchFamily="34" charset="0"/>
              </a:defRPr>
            </a:lvl1pPr>
          </a:lstStyle>
          <a:p>
            <a:pPr algn="r"/>
            <a:r>
              <a:rPr lang="en-AU"/>
              <a:t>Shared value masterplan – 6</a:t>
            </a:r>
            <a:r>
              <a:rPr lang="en-AU" baseline="30000"/>
              <a:t>th</a:t>
            </a:r>
            <a:r>
              <a:rPr lang="en-AU"/>
              <a:t> Annual REZ Conference, May 2026 | Copyright © 2026 </a:t>
            </a:r>
            <a:r>
              <a:rPr lang="en-AU" err="1"/>
              <a:t>Lecroma</a:t>
            </a:r>
            <a:r>
              <a:rPr lang="en-AU"/>
              <a:t>. All rights reserved</a:t>
            </a:r>
          </a:p>
        </p:txBody>
      </p:sp>
      <p:sp>
        <p:nvSpPr>
          <p:cNvPr id="3" name="Slide Number Placeholder 2">
            <a:extLst>
              <a:ext uri="{FF2B5EF4-FFF2-40B4-BE49-F238E27FC236}">
                <a16:creationId xmlns:a16="http://schemas.microsoft.com/office/drawing/2014/main" id="{9C30592E-87F1-B94A-12D1-3FA3D584EDD0}"/>
              </a:ext>
            </a:extLst>
          </p:cNvPr>
          <p:cNvSpPr>
            <a:spLocks noGrp="1"/>
          </p:cNvSpPr>
          <p:nvPr>
            <p:ph type="sldNum" sz="quarter" idx="4"/>
          </p:nvPr>
        </p:nvSpPr>
        <p:spPr>
          <a:xfrm>
            <a:off x="8299100" y="4745831"/>
            <a:ext cx="329189" cy="273844"/>
          </a:xfrm>
        </p:spPr>
        <p:txBody>
          <a:bodyPr/>
          <a:lstStyle/>
          <a:p>
            <a:pPr algn="ctr"/>
            <a:fld id="{5B86431E-9F5C-B24A-8AE8-3F7E6955836A}" type="slidenum">
              <a:rPr lang="en-US" sz="800" smtClean="0"/>
              <a:pPr algn="ctr"/>
              <a:t>13</a:t>
            </a:fld>
            <a:endParaRPr lang="en-US" sz="800"/>
          </a:p>
        </p:txBody>
      </p:sp>
      <p:pic>
        <p:nvPicPr>
          <p:cNvPr id="6" name="Picture 5">
            <a:extLst>
              <a:ext uri="{FF2B5EF4-FFF2-40B4-BE49-F238E27FC236}">
                <a16:creationId xmlns:a16="http://schemas.microsoft.com/office/drawing/2014/main" id="{7E9455DE-D605-2579-B5D8-C19A5A80D327}"/>
              </a:ext>
            </a:extLst>
          </p:cNvPr>
          <p:cNvPicPr>
            <a:picLocks noChangeAspect="1"/>
          </p:cNvPicPr>
          <p:nvPr/>
        </p:nvPicPr>
        <p:blipFill>
          <a:blip r:embed="rId2"/>
          <a:stretch>
            <a:fillRect/>
          </a:stretch>
        </p:blipFill>
        <p:spPr>
          <a:xfrm>
            <a:off x="0" y="226952"/>
            <a:ext cx="9193757" cy="4393173"/>
          </a:xfrm>
          <a:prstGeom prst="rect">
            <a:avLst/>
          </a:prstGeom>
        </p:spPr>
      </p:pic>
    </p:spTree>
    <p:extLst>
      <p:ext uri="{BB962C8B-B14F-4D97-AF65-F5344CB8AC3E}">
        <p14:creationId xmlns:p14="http://schemas.microsoft.com/office/powerpoint/2010/main" val="3212776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03CB7-E4C7-7B06-17FE-8A98D71C4301}"/>
            </a:ext>
          </a:extLst>
        </p:cNvPr>
        <p:cNvGrpSpPr/>
        <p:nvPr/>
      </p:nvGrpSpPr>
      <p:grpSpPr>
        <a:xfrm>
          <a:off x="0" y="0"/>
          <a:ext cx="0" cy="0"/>
          <a:chOff x="0" y="0"/>
          <a:chExt cx="0" cy="0"/>
        </a:xfrm>
      </p:grpSpPr>
      <p:sp>
        <p:nvSpPr>
          <p:cNvPr id="12" name="Footer Placeholder 12">
            <a:extLst>
              <a:ext uri="{FF2B5EF4-FFF2-40B4-BE49-F238E27FC236}">
                <a16:creationId xmlns:a16="http://schemas.microsoft.com/office/drawing/2014/main" id="{4825C26F-17E1-E8DA-2641-477E36270693}"/>
              </a:ext>
            </a:extLst>
          </p:cNvPr>
          <p:cNvSpPr>
            <a:spLocks noGrp="1"/>
          </p:cNvSpPr>
          <p:nvPr>
            <p:ph type="ftr" sz="quarter" idx="3"/>
          </p:nvPr>
        </p:nvSpPr>
        <p:spPr>
          <a:xfrm>
            <a:off x="3742441" y="4745831"/>
            <a:ext cx="4519132" cy="273844"/>
          </a:xfrm>
          <a:prstGeom prst="rect">
            <a:avLst/>
          </a:prstGeom>
        </p:spPr>
        <p:txBody>
          <a:bodyPr vert="horz" lIns="91440" tIns="45720" rIns="91440" bIns="45720" rtlCol="0" anchor="ctr"/>
          <a:lstStyle>
            <a:lvl1pPr algn="ctr">
              <a:defRPr sz="600" b="0" i="0">
                <a:solidFill>
                  <a:srgbClr val="005F63"/>
                </a:solidFill>
                <a:latin typeface="Arial" panose="020B0604020202020204" pitchFamily="34" charset="0"/>
                <a:cs typeface="Arial" panose="020B0604020202020204" pitchFamily="34" charset="0"/>
              </a:defRPr>
            </a:lvl1pPr>
          </a:lstStyle>
          <a:p>
            <a:pPr algn="r"/>
            <a:r>
              <a:rPr lang="en-AU"/>
              <a:t>Shared value masterplan – 6</a:t>
            </a:r>
            <a:r>
              <a:rPr lang="en-AU" baseline="30000"/>
              <a:t>th</a:t>
            </a:r>
            <a:r>
              <a:rPr lang="en-AU"/>
              <a:t> Annual REZ Conference, May 2026 | Copyright © 2026 </a:t>
            </a:r>
            <a:r>
              <a:rPr lang="en-AU" err="1"/>
              <a:t>Lecroma</a:t>
            </a:r>
            <a:r>
              <a:rPr lang="en-AU"/>
              <a:t>. All rights reserved</a:t>
            </a:r>
          </a:p>
        </p:txBody>
      </p:sp>
      <p:sp>
        <p:nvSpPr>
          <p:cNvPr id="3" name="Slide Number Placeholder 2">
            <a:extLst>
              <a:ext uri="{FF2B5EF4-FFF2-40B4-BE49-F238E27FC236}">
                <a16:creationId xmlns:a16="http://schemas.microsoft.com/office/drawing/2014/main" id="{B3BA83F8-DC4C-6D4F-CEED-E409A99D233D}"/>
              </a:ext>
            </a:extLst>
          </p:cNvPr>
          <p:cNvSpPr>
            <a:spLocks noGrp="1"/>
          </p:cNvSpPr>
          <p:nvPr>
            <p:ph type="sldNum" sz="quarter" idx="4"/>
          </p:nvPr>
        </p:nvSpPr>
        <p:spPr>
          <a:xfrm>
            <a:off x="8299100" y="4745831"/>
            <a:ext cx="329189" cy="273844"/>
          </a:xfrm>
        </p:spPr>
        <p:txBody>
          <a:bodyPr/>
          <a:lstStyle/>
          <a:p>
            <a:pPr algn="ctr"/>
            <a:fld id="{5B86431E-9F5C-B24A-8AE8-3F7E6955836A}" type="slidenum">
              <a:rPr lang="en-US" sz="800" smtClean="0"/>
              <a:pPr algn="ctr"/>
              <a:t>14</a:t>
            </a:fld>
            <a:endParaRPr lang="en-US" sz="800"/>
          </a:p>
        </p:txBody>
      </p:sp>
      <p:pic>
        <p:nvPicPr>
          <p:cNvPr id="4" name="Picture 3">
            <a:extLst>
              <a:ext uri="{FF2B5EF4-FFF2-40B4-BE49-F238E27FC236}">
                <a16:creationId xmlns:a16="http://schemas.microsoft.com/office/drawing/2014/main" id="{D5B67D0E-850F-F44C-D669-6910100A4CB6}"/>
              </a:ext>
            </a:extLst>
          </p:cNvPr>
          <p:cNvPicPr>
            <a:picLocks noChangeAspect="1"/>
          </p:cNvPicPr>
          <p:nvPr/>
        </p:nvPicPr>
        <p:blipFill>
          <a:blip r:embed="rId2"/>
          <a:stretch>
            <a:fillRect/>
          </a:stretch>
        </p:blipFill>
        <p:spPr>
          <a:xfrm>
            <a:off x="0" y="756540"/>
            <a:ext cx="9144000" cy="3630420"/>
          </a:xfrm>
          <a:prstGeom prst="rect">
            <a:avLst/>
          </a:prstGeom>
        </p:spPr>
      </p:pic>
    </p:spTree>
    <p:extLst>
      <p:ext uri="{BB962C8B-B14F-4D97-AF65-F5344CB8AC3E}">
        <p14:creationId xmlns:p14="http://schemas.microsoft.com/office/powerpoint/2010/main" val="3267665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5A18F-21DD-829D-0621-B431B602C25B}"/>
            </a:ext>
          </a:extLst>
        </p:cNvPr>
        <p:cNvGrpSpPr/>
        <p:nvPr/>
      </p:nvGrpSpPr>
      <p:grpSpPr>
        <a:xfrm>
          <a:off x="0" y="0"/>
          <a:ext cx="0" cy="0"/>
          <a:chOff x="0" y="0"/>
          <a:chExt cx="0" cy="0"/>
        </a:xfrm>
      </p:grpSpPr>
      <p:sp>
        <p:nvSpPr>
          <p:cNvPr id="12" name="Footer Placeholder 12">
            <a:extLst>
              <a:ext uri="{FF2B5EF4-FFF2-40B4-BE49-F238E27FC236}">
                <a16:creationId xmlns:a16="http://schemas.microsoft.com/office/drawing/2014/main" id="{506F1250-84D3-2F18-6ED0-0FFB8A85AB05}"/>
              </a:ext>
            </a:extLst>
          </p:cNvPr>
          <p:cNvSpPr>
            <a:spLocks noGrp="1"/>
          </p:cNvSpPr>
          <p:nvPr>
            <p:ph type="ftr" sz="quarter" idx="3"/>
          </p:nvPr>
        </p:nvSpPr>
        <p:spPr>
          <a:xfrm>
            <a:off x="3742441" y="4745831"/>
            <a:ext cx="4519132" cy="273844"/>
          </a:xfrm>
          <a:prstGeom prst="rect">
            <a:avLst/>
          </a:prstGeom>
        </p:spPr>
        <p:txBody>
          <a:bodyPr vert="horz" lIns="91440" tIns="45720" rIns="91440" bIns="45720" rtlCol="0" anchor="ctr"/>
          <a:lstStyle>
            <a:lvl1pPr algn="ctr">
              <a:defRPr sz="600" b="0" i="0">
                <a:solidFill>
                  <a:srgbClr val="005F63"/>
                </a:solidFill>
                <a:latin typeface="Arial" panose="020B0604020202020204" pitchFamily="34" charset="0"/>
                <a:cs typeface="Arial" panose="020B0604020202020204" pitchFamily="34" charset="0"/>
              </a:defRPr>
            </a:lvl1pPr>
          </a:lstStyle>
          <a:p>
            <a:pPr algn="r"/>
            <a:r>
              <a:rPr lang="en-AU"/>
              <a:t>Shared value masterplan – 6</a:t>
            </a:r>
            <a:r>
              <a:rPr lang="en-AU" baseline="30000"/>
              <a:t>th</a:t>
            </a:r>
            <a:r>
              <a:rPr lang="en-AU"/>
              <a:t> Annual REZ Conference, May 2026 | Copyright © 2026 </a:t>
            </a:r>
            <a:r>
              <a:rPr lang="en-AU" err="1"/>
              <a:t>Lecroma</a:t>
            </a:r>
            <a:r>
              <a:rPr lang="en-AU"/>
              <a:t>. All rights reserved</a:t>
            </a:r>
          </a:p>
        </p:txBody>
      </p:sp>
      <p:sp>
        <p:nvSpPr>
          <p:cNvPr id="3" name="Slide Number Placeholder 2">
            <a:extLst>
              <a:ext uri="{FF2B5EF4-FFF2-40B4-BE49-F238E27FC236}">
                <a16:creationId xmlns:a16="http://schemas.microsoft.com/office/drawing/2014/main" id="{9BAE461C-D2C0-7D41-C070-09AEA51DAEDE}"/>
              </a:ext>
            </a:extLst>
          </p:cNvPr>
          <p:cNvSpPr>
            <a:spLocks noGrp="1"/>
          </p:cNvSpPr>
          <p:nvPr>
            <p:ph type="sldNum" sz="quarter" idx="4"/>
          </p:nvPr>
        </p:nvSpPr>
        <p:spPr>
          <a:xfrm>
            <a:off x="8299100" y="4745831"/>
            <a:ext cx="329189" cy="273844"/>
          </a:xfrm>
        </p:spPr>
        <p:txBody>
          <a:bodyPr/>
          <a:lstStyle/>
          <a:p>
            <a:pPr algn="ctr"/>
            <a:fld id="{5B86431E-9F5C-B24A-8AE8-3F7E6955836A}" type="slidenum">
              <a:rPr lang="en-US" sz="800" smtClean="0"/>
              <a:pPr algn="ctr"/>
              <a:t>15</a:t>
            </a:fld>
            <a:endParaRPr lang="en-US" sz="800"/>
          </a:p>
        </p:txBody>
      </p:sp>
      <p:pic>
        <p:nvPicPr>
          <p:cNvPr id="5" name="Picture 4">
            <a:extLst>
              <a:ext uri="{FF2B5EF4-FFF2-40B4-BE49-F238E27FC236}">
                <a16:creationId xmlns:a16="http://schemas.microsoft.com/office/drawing/2014/main" id="{C915AEA4-F936-41A8-9A7B-C7DE8EDFE068}"/>
              </a:ext>
            </a:extLst>
          </p:cNvPr>
          <p:cNvPicPr>
            <a:picLocks noChangeAspect="1"/>
          </p:cNvPicPr>
          <p:nvPr/>
        </p:nvPicPr>
        <p:blipFill>
          <a:blip r:embed="rId2"/>
          <a:stretch>
            <a:fillRect/>
          </a:stretch>
        </p:blipFill>
        <p:spPr>
          <a:xfrm>
            <a:off x="0" y="307323"/>
            <a:ext cx="7607691" cy="1187511"/>
          </a:xfrm>
          <a:prstGeom prst="rect">
            <a:avLst/>
          </a:prstGeom>
        </p:spPr>
      </p:pic>
      <p:pic>
        <p:nvPicPr>
          <p:cNvPr id="7" name="Picture 6">
            <a:extLst>
              <a:ext uri="{FF2B5EF4-FFF2-40B4-BE49-F238E27FC236}">
                <a16:creationId xmlns:a16="http://schemas.microsoft.com/office/drawing/2014/main" id="{8CECF9B8-6DFC-9464-62D3-0BEA247AA834}"/>
              </a:ext>
            </a:extLst>
          </p:cNvPr>
          <p:cNvPicPr>
            <a:picLocks noChangeAspect="1"/>
          </p:cNvPicPr>
          <p:nvPr/>
        </p:nvPicPr>
        <p:blipFill>
          <a:blip r:embed="rId3"/>
          <a:stretch>
            <a:fillRect/>
          </a:stretch>
        </p:blipFill>
        <p:spPr>
          <a:xfrm>
            <a:off x="0" y="1490160"/>
            <a:ext cx="8422105" cy="3346017"/>
          </a:xfrm>
          <a:prstGeom prst="rect">
            <a:avLst/>
          </a:prstGeom>
        </p:spPr>
      </p:pic>
    </p:spTree>
    <p:extLst>
      <p:ext uri="{BB962C8B-B14F-4D97-AF65-F5344CB8AC3E}">
        <p14:creationId xmlns:p14="http://schemas.microsoft.com/office/powerpoint/2010/main" val="2886758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1C598"/>
        </a:solidFill>
        <a:effectLst/>
      </p:bgPr>
    </p:bg>
    <p:spTree>
      <p:nvGrpSpPr>
        <p:cNvPr id="1" name="">
          <a:extLst>
            <a:ext uri="{FF2B5EF4-FFF2-40B4-BE49-F238E27FC236}">
              <a16:creationId xmlns:a16="http://schemas.microsoft.com/office/drawing/2014/main" id="{C31F08D5-855F-A6BB-CD23-55DCAA488AF1}"/>
            </a:ext>
          </a:extLst>
        </p:cNvPr>
        <p:cNvGrpSpPr/>
        <p:nvPr/>
      </p:nvGrpSpPr>
      <p:grpSpPr>
        <a:xfrm>
          <a:off x="0" y="0"/>
          <a:ext cx="0" cy="0"/>
          <a:chOff x="0" y="0"/>
          <a:chExt cx="0" cy="0"/>
        </a:xfrm>
      </p:grpSpPr>
      <p:sp>
        <p:nvSpPr>
          <p:cNvPr id="23" name="Footer Placeholder 12">
            <a:extLst>
              <a:ext uri="{FF2B5EF4-FFF2-40B4-BE49-F238E27FC236}">
                <a16:creationId xmlns:a16="http://schemas.microsoft.com/office/drawing/2014/main" id="{B203834E-DE91-157C-347E-2210C9A50BCA}"/>
              </a:ext>
            </a:extLst>
          </p:cNvPr>
          <p:cNvSpPr>
            <a:spLocks noGrp="1"/>
          </p:cNvSpPr>
          <p:nvPr>
            <p:ph type="ftr" sz="quarter" idx="3"/>
          </p:nvPr>
        </p:nvSpPr>
        <p:spPr>
          <a:xfrm>
            <a:off x="3799002" y="4745831"/>
            <a:ext cx="4462571" cy="273844"/>
          </a:xfrm>
          <a:prstGeom prst="rect">
            <a:avLst/>
          </a:prstGeom>
        </p:spPr>
        <p:txBody>
          <a:bodyPr vert="horz" lIns="91440" tIns="45720" rIns="91440" bIns="45720" rtlCol="0" anchor="ctr"/>
          <a:lstStyle>
            <a:lvl1pPr algn="ctr">
              <a:defRPr sz="600" b="0" i="0">
                <a:solidFill>
                  <a:srgbClr val="005F63"/>
                </a:solidFill>
                <a:latin typeface="Arial" panose="020B0604020202020204" pitchFamily="34" charset="0"/>
                <a:cs typeface="Arial" panose="020B0604020202020204" pitchFamily="34" charset="0"/>
              </a:defRPr>
            </a:lvl1pPr>
          </a:lstStyle>
          <a:p>
            <a:pPr algn="r"/>
            <a:r>
              <a:rPr lang="en-AU">
                <a:solidFill>
                  <a:schemeClr val="bg1"/>
                </a:solidFill>
              </a:rPr>
              <a:t>Shared value masterplan – 6</a:t>
            </a:r>
            <a:r>
              <a:rPr lang="en-AU" baseline="30000">
                <a:solidFill>
                  <a:schemeClr val="bg1"/>
                </a:solidFill>
              </a:rPr>
              <a:t>th</a:t>
            </a:r>
            <a:r>
              <a:rPr lang="en-AU">
                <a:solidFill>
                  <a:schemeClr val="bg1"/>
                </a:solidFill>
              </a:rPr>
              <a:t> Annual REZ Conference, May 2026 | Copyright © 2026 </a:t>
            </a:r>
            <a:r>
              <a:rPr lang="en-AU" err="1">
                <a:solidFill>
                  <a:schemeClr val="bg1"/>
                </a:solidFill>
              </a:rPr>
              <a:t>Lecroma</a:t>
            </a:r>
            <a:r>
              <a:rPr lang="en-AU">
                <a:solidFill>
                  <a:schemeClr val="bg1"/>
                </a:solidFill>
              </a:rPr>
              <a:t>. All rights reserved</a:t>
            </a:r>
          </a:p>
        </p:txBody>
      </p:sp>
      <p:sp>
        <p:nvSpPr>
          <p:cNvPr id="3" name="Slide Number Placeholder 13">
            <a:extLst>
              <a:ext uri="{FF2B5EF4-FFF2-40B4-BE49-F238E27FC236}">
                <a16:creationId xmlns:a16="http://schemas.microsoft.com/office/drawing/2014/main" id="{090B1BF3-DE92-9420-1821-EDDE5AD60146}"/>
              </a:ext>
            </a:extLst>
          </p:cNvPr>
          <p:cNvSpPr>
            <a:spLocks noGrp="1"/>
          </p:cNvSpPr>
          <p:nvPr>
            <p:ph type="sldNum" sz="quarter" idx="4"/>
          </p:nvPr>
        </p:nvSpPr>
        <p:spPr>
          <a:xfrm>
            <a:off x="8261573" y="4745831"/>
            <a:ext cx="366716" cy="273844"/>
          </a:xfrm>
          <a:prstGeom prst="rect">
            <a:avLst/>
          </a:prstGeom>
        </p:spPr>
        <p:txBody>
          <a:bodyPr vert="horz" lIns="91440" tIns="45720" rIns="91440" bIns="45720" rtlCol="0" anchor="ctr"/>
          <a:lstStyle>
            <a:lvl1pPr algn="r">
              <a:defRPr sz="825">
                <a:solidFill>
                  <a:srgbClr val="71C598"/>
                </a:solidFill>
              </a:defRPr>
            </a:lvl1pPr>
          </a:lstStyle>
          <a:p>
            <a:pPr algn="ctr"/>
            <a:fld id="{5B86431E-9F5C-B24A-8AE8-3F7E6955836A}" type="slidenum">
              <a:rPr lang="en-US" sz="800" smtClean="0">
                <a:solidFill>
                  <a:srgbClr val="005F63"/>
                </a:solidFill>
              </a:rPr>
              <a:pPr algn="ctr"/>
              <a:t>16</a:t>
            </a:fld>
            <a:endParaRPr lang="en-US" sz="800">
              <a:solidFill>
                <a:srgbClr val="005F63"/>
              </a:solidFill>
            </a:endParaRPr>
          </a:p>
        </p:txBody>
      </p:sp>
      <p:sp>
        <p:nvSpPr>
          <p:cNvPr id="25" name="Title 3">
            <a:extLst>
              <a:ext uri="{FF2B5EF4-FFF2-40B4-BE49-F238E27FC236}">
                <a16:creationId xmlns:a16="http://schemas.microsoft.com/office/drawing/2014/main" id="{D3A53642-0D83-4630-E4FB-0B0C5BEB4BB9}"/>
              </a:ext>
            </a:extLst>
          </p:cNvPr>
          <p:cNvSpPr txBox="1">
            <a:spLocks/>
          </p:cNvSpPr>
          <p:nvPr/>
        </p:nvSpPr>
        <p:spPr>
          <a:xfrm>
            <a:off x="453765" y="770245"/>
            <a:ext cx="7807807" cy="334746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2100" b="1" kern="1200">
                <a:solidFill>
                  <a:srgbClr val="005F63"/>
                </a:solidFill>
                <a:latin typeface="+mj-lt"/>
                <a:ea typeface="+mj-ea"/>
                <a:cs typeface="+mj-cs"/>
              </a:defRPr>
            </a:lvl1pPr>
          </a:lstStyle>
          <a:p>
            <a:pPr>
              <a:lnSpc>
                <a:spcPct val="100000"/>
              </a:lnSpc>
            </a:pPr>
            <a:r>
              <a:rPr lang="en-AU" sz="2400" b="0" i="1">
                <a:solidFill>
                  <a:schemeClr val="bg1"/>
                </a:solidFill>
              </a:rPr>
              <a:t>The next phase will not be won by the best individual project or benefit scheme. It will be won by regions and proponents that coordinate delivery approaches, impact management, investment and trust at scale.</a:t>
            </a:r>
          </a:p>
          <a:p>
            <a:pPr>
              <a:lnSpc>
                <a:spcPct val="100000"/>
              </a:lnSpc>
            </a:pPr>
            <a:endParaRPr lang="en-AU" sz="2400" b="0" i="1">
              <a:solidFill>
                <a:schemeClr val="bg1"/>
              </a:solidFill>
            </a:endParaRPr>
          </a:p>
          <a:p>
            <a:pPr>
              <a:lnSpc>
                <a:spcPct val="100000"/>
              </a:lnSpc>
            </a:pPr>
            <a:r>
              <a:rPr lang="en-AU" sz="2400" i="1">
                <a:solidFill>
                  <a:schemeClr val="bg1"/>
                </a:solidFill>
              </a:rPr>
              <a:t>Get that right, and REZs build the next layer of regional capability and development.</a:t>
            </a:r>
          </a:p>
          <a:p>
            <a:pPr>
              <a:lnSpc>
                <a:spcPct val="100000"/>
              </a:lnSpc>
            </a:pPr>
            <a:endParaRPr lang="en-AU" sz="2400" b="0" i="1">
              <a:solidFill>
                <a:schemeClr val="bg1"/>
              </a:solidFill>
            </a:endParaRPr>
          </a:p>
        </p:txBody>
      </p:sp>
    </p:spTree>
    <p:extLst>
      <p:ext uri="{BB962C8B-B14F-4D97-AF65-F5344CB8AC3E}">
        <p14:creationId xmlns:p14="http://schemas.microsoft.com/office/powerpoint/2010/main" val="3305316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5F63"/>
        </a:solidFill>
        <a:effectLst/>
      </p:bgPr>
    </p:bg>
    <p:spTree>
      <p:nvGrpSpPr>
        <p:cNvPr id="1" name=""/>
        <p:cNvGrpSpPr/>
        <p:nvPr/>
      </p:nvGrpSpPr>
      <p:grpSpPr>
        <a:xfrm>
          <a:off x="0" y="0"/>
          <a:ext cx="0" cy="0"/>
          <a:chOff x="0" y="0"/>
          <a:chExt cx="0" cy="0"/>
        </a:xfrm>
      </p:grpSpPr>
      <p:pic>
        <p:nvPicPr>
          <p:cNvPr id="10" name="Picture 9" descr="A group of white circles&#10;&#10;AI-generated content may be incorrect.">
            <a:extLst>
              <a:ext uri="{FF2B5EF4-FFF2-40B4-BE49-F238E27FC236}">
                <a16:creationId xmlns:a16="http://schemas.microsoft.com/office/drawing/2014/main" id="{A9184549-47B2-126C-F7C2-9D676A632F55}"/>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2631167" y="-584112"/>
            <a:ext cx="7230520" cy="6311724"/>
          </a:xfrm>
          <a:prstGeom prst="rect">
            <a:avLst/>
          </a:prstGeom>
        </p:spPr>
      </p:pic>
      <p:sp>
        <p:nvSpPr>
          <p:cNvPr id="5" name="Text 2">
            <a:extLst>
              <a:ext uri="{FF2B5EF4-FFF2-40B4-BE49-F238E27FC236}">
                <a16:creationId xmlns:a16="http://schemas.microsoft.com/office/drawing/2014/main" id="{CCCAEC17-F725-9E6A-3763-CF40F41F29FB}"/>
              </a:ext>
            </a:extLst>
          </p:cNvPr>
          <p:cNvSpPr/>
          <p:nvPr/>
        </p:nvSpPr>
        <p:spPr>
          <a:xfrm>
            <a:off x="240295" y="259284"/>
            <a:ext cx="6507745" cy="888220"/>
          </a:xfrm>
          <a:prstGeom prst="rect">
            <a:avLst/>
          </a:prstGeom>
          <a:noFill/>
          <a:ln/>
        </p:spPr>
        <p:txBody>
          <a:bodyPr wrap="square" rtlCol="0" anchor="ctr"/>
          <a:lstStyle/>
          <a:p>
            <a:pPr marL="0" indent="0">
              <a:buNone/>
            </a:pPr>
            <a:r>
              <a:rPr lang="en-US" sz="2800" b="1">
                <a:solidFill>
                  <a:srgbClr val="FFFFFF"/>
                </a:solidFill>
                <a:latin typeface="Arial" pitchFamily="34" charset="0"/>
                <a:ea typeface="Arial" pitchFamily="34" charset="-122"/>
                <a:cs typeface="Arial" pitchFamily="34" charset="-120"/>
              </a:rPr>
              <a:t>Thank you. Come have a yarn</a:t>
            </a:r>
            <a:endParaRPr lang="en-US" sz="2800"/>
          </a:p>
        </p:txBody>
      </p:sp>
      <p:sp>
        <p:nvSpPr>
          <p:cNvPr id="2" name="Text 3">
            <a:extLst>
              <a:ext uri="{FF2B5EF4-FFF2-40B4-BE49-F238E27FC236}">
                <a16:creationId xmlns:a16="http://schemas.microsoft.com/office/drawing/2014/main" id="{EEB3AFA3-BC7C-44C6-88E1-D65370A0A895}"/>
              </a:ext>
            </a:extLst>
          </p:cNvPr>
          <p:cNvSpPr/>
          <p:nvPr/>
        </p:nvSpPr>
        <p:spPr>
          <a:xfrm>
            <a:off x="1808524" y="4016158"/>
            <a:ext cx="7132778" cy="777240"/>
          </a:xfrm>
          <a:prstGeom prst="rect">
            <a:avLst/>
          </a:prstGeom>
          <a:noFill/>
          <a:ln/>
        </p:spPr>
        <p:txBody>
          <a:bodyPr wrap="square" rtlCol="0" anchor="ctr"/>
          <a:lstStyle/>
          <a:p>
            <a:pPr marL="0" indent="0" algn="r">
              <a:spcBef>
                <a:spcPts val="600"/>
              </a:spcBef>
              <a:spcAft>
                <a:spcPts val="600"/>
              </a:spcAft>
              <a:buNone/>
            </a:pPr>
            <a:r>
              <a:rPr lang="en-US" sz="1600" b="1">
                <a:solidFill>
                  <a:srgbClr val="FFFFFF"/>
                </a:solidFill>
                <a:latin typeface="Arial" pitchFamily="34" charset="0"/>
                <a:cs typeface="Arial" pitchFamily="34" charset="-120"/>
              </a:rPr>
              <a:t>Gregory Ley</a:t>
            </a:r>
          </a:p>
          <a:p>
            <a:pPr marL="0" indent="0" algn="r">
              <a:spcBef>
                <a:spcPts val="600"/>
              </a:spcBef>
              <a:spcAft>
                <a:spcPts val="600"/>
              </a:spcAft>
              <a:buNone/>
            </a:pPr>
            <a:r>
              <a:rPr lang="en-US" sz="1600">
                <a:solidFill>
                  <a:schemeClr val="bg1"/>
                </a:solidFill>
                <a:latin typeface="Arial" pitchFamily="34" charset="0"/>
                <a:cs typeface="Arial" pitchFamily="34" charset="-120"/>
                <a:hlinkClick r:id="rId3">
                  <a:extLst>
                    <a:ext uri="{A12FA001-AC4F-418D-AE19-62706E023703}">
                      <ahyp:hlinkClr xmlns:ahyp="http://schemas.microsoft.com/office/drawing/2018/hyperlinkcolor" val="tx"/>
                    </a:ext>
                  </a:extLst>
                </a:hlinkClick>
              </a:rPr>
              <a:t>greg@lecroma.com</a:t>
            </a:r>
            <a:endParaRPr lang="en-US" sz="1600">
              <a:solidFill>
                <a:schemeClr val="bg1"/>
              </a:solidFill>
              <a:latin typeface="Arial" pitchFamily="34" charset="0"/>
              <a:cs typeface="Arial" pitchFamily="34" charset="-120"/>
            </a:endParaRPr>
          </a:p>
          <a:p>
            <a:pPr marL="0" indent="0" algn="r">
              <a:spcBef>
                <a:spcPts val="600"/>
              </a:spcBef>
              <a:spcAft>
                <a:spcPts val="600"/>
              </a:spcAft>
              <a:buNone/>
            </a:pPr>
            <a:r>
              <a:rPr lang="en-US" sz="1600" err="1">
                <a:solidFill>
                  <a:schemeClr val="bg1"/>
                </a:solidFill>
                <a:latin typeface="Arial" pitchFamily="34" charset="0"/>
                <a:cs typeface="Arial" pitchFamily="34" charset="-120"/>
              </a:rPr>
              <a:t>linkedin.com</a:t>
            </a:r>
            <a:r>
              <a:rPr lang="en-US" sz="1600">
                <a:solidFill>
                  <a:schemeClr val="bg1"/>
                </a:solidFill>
                <a:latin typeface="Arial" pitchFamily="34" charset="0"/>
                <a:cs typeface="Arial" pitchFamily="34" charset="-120"/>
              </a:rPr>
              <a:t>/</a:t>
            </a:r>
            <a:r>
              <a:rPr lang="en-US" sz="1600" err="1">
                <a:solidFill>
                  <a:schemeClr val="bg1"/>
                </a:solidFill>
                <a:latin typeface="Arial" pitchFamily="34" charset="0"/>
                <a:cs typeface="Arial" pitchFamily="34" charset="-120"/>
              </a:rPr>
              <a:t>gregley</a:t>
            </a:r>
            <a:endParaRPr lang="en-US" sz="1600">
              <a:solidFill>
                <a:schemeClr val="bg1"/>
              </a:solidFill>
            </a:endParaRPr>
          </a:p>
        </p:txBody>
      </p:sp>
      <p:pic>
        <p:nvPicPr>
          <p:cNvPr id="4" name="Picture 3">
            <a:extLst>
              <a:ext uri="{FF2B5EF4-FFF2-40B4-BE49-F238E27FC236}">
                <a16:creationId xmlns:a16="http://schemas.microsoft.com/office/drawing/2014/main" id="{D3688F74-3C1F-1FD5-6CEC-FE50175E5169}"/>
              </a:ext>
            </a:extLst>
          </p:cNvPr>
          <p:cNvPicPr>
            <a:picLocks noChangeAspect="1"/>
          </p:cNvPicPr>
          <p:nvPr/>
        </p:nvPicPr>
        <p:blipFill>
          <a:blip r:embed="rId4"/>
          <a:stretch>
            <a:fillRect/>
          </a:stretch>
        </p:blipFill>
        <p:spPr>
          <a:xfrm>
            <a:off x="594549" y="1813566"/>
            <a:ext cx="2036618" cy="2036618"/>
          </a:xfrm>
          <a:prstGeom prst="rect">
            <a:avLst/>
          </a:prstGeom>
        </p:spPr>
      </p:pic>
      <p:sp>
        <p:nvSpPr>
          <p:cNvPr id="3" name="Title 3">
            <a:extLst>
              <a:ext uri="{FF2B5EF4-FFF2-40B4-BE49-F238E27FC236}">
                <a16:creationId xmlns:a16="http://schemas.microsoft.com/office/drawing/2014/main" id="{D9771915-43B9-DBC6-8F24-862595BF4F4C}"/>
              </a:ext>
            </a:extLst>
          </p:cNvPr>
          <p:cNvSpPr txBox="1">
            <a:spLocks/>
          </p:cNvSpPr>
          <p:nvPr/>
        </p:nvSpPr>
        <p:spPr>
          <a:xfrm>
            <a:off x="359849" y="3850184"/>
            <a:ext cx="2271318" cy="99420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2100" b="1" kern="1200">
                <a:solidFill>
                  <a:srgbClr val="005F63"/>
                </a:solidFill>
                <a:latin typeface="+mj-lt"/>
                <a:ea typeface="+mj-ea"/>
                <a:cs typeface="+mj-cs"/>
              </a:defRPr>
            </a:lvl1pPr>
          </a:lstStyle>
          <a:p>
            <a:pPr algn="ctr">
              <a:lnSpc>
                <a:spcPct val="100000"/>
              </a:lnSpc>
            </a:pPr>
            <a:r>
              <a:rPr lang="en-AU" sz="1600" i="1">
                <a:solidFill>
                  <a:schemeClr val="bg1"/>
                </a:solidFill>
              </a:rPr>
              <a:t>Scan the QR code </a:t>
            </a:r>
            <a:br>
              <a:rPr lang="en-AU" sz="1600" i="1">
                <a:solidFill>
                  <a:schemeClr val="bg1"/>
                </a:solidFill>
              </a:rPr>
            </a:br>
            <a:r>
              <a:rPr lang="en-AU" sz="1600" i="1">
                <a:solidFill>
                  <a:schemeClr val="bg1"/>
                </a:solidFill>
              </a:rPr>
              <a:t>to open the live test dashboard</a:t>
            </a:r>
          </a:p>
        </p:txBody>
      </p:sp>
    </p:spTree>
    <p:extLst>
      <p:ext uri="{BB962C8B-B14F-4D97-AF65-F5344CB8AC3E}">
        <p14:creationId xmlns:p14="http://schemas.microsoft.com/office/powerpoint/2010/main" val="2099919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9000" b="-9000"/>
          </a:stretch>
        </a:blipFill>
        <a:effectLst/>
      </p:bgPr>
    </p:bg>
    <p:spTree>
      <p:nvGrpSpPr>
        <p:cNvPr id="1" name="">
          <a:extLst>
            <a:ext uri="{FF2B5EF4-FFF2-40B4-BE49-F238E27FC236}">
              <a16:creationId xmlns:a16="http://schemas.microsoft.com/office/drawing/2014/main" id="{3BDCAC61-852A-A274-C155-D0216EA4B744}"/>
            </a:ext>
          </a:extLst>
        </p:cNvPr>
        <p:cNvGrpSpPr/>
        <p:nvPr/>
      </p:nvGrpSpPr>
      <p:grpSpPr>
        <a:xfrm>
          <a:off x="0" y="0"/>
          <a:ext cx="0" cy="0"/>
          <a:chOff x="0" y="0"/>
          <a:chExt cx="0" cy="0"/>
        </a:xfrm>
      </p:grpSpPr>
      <p:sp>
        <p:nvSpPr>
          <p:cNvPr id="2" name="Footer Placeholder 12">
            <a:extLst>
              <a:ext uri="{FF2B5EF4-FFF2-40B4-BE49-F238E27FC236}">
                <a16:creationId xmlns:a16="http://schemas.microsoft.com/office/drawing/2014/main" id="{94EDA5E3-E03F-0A5B-4095-3F8B542D640F}"/>
              </a:ext>
            </a:extLst>
          </p:cNvPr>
          <p:cNvSpPr>
            <a:spLocks noGrp="1"/>
          </p:cNvSpPr>
          <p:nvPr>
            <p:ph type="ftr" sz="quarter" idx="3"/>
          </p:nvPr>
        </p:nvSpPr>
        <p:spPr>
          <a:xfrm>
            <a:off x="4022957" y="4745831"/>
            <a:ext cx="4238616" cy="273844"/>
          </a:xfrm>
          <a:prstGeom prst="rect">
            <a:avLst/>
          </a:prstGeom>
        </p:spPr>
        <p:txBody>
          <a:bodyPr vert="horz" lIns="91440" tIns="45720" rIns="91440" bIns="45720" rtlCol="0" anchor="ctr"/>
          <a:lstStyle>
            <a:lvl1pPr algn="ctr">
              <a:defRPr sz="600" b="0" i="0">
                <a:solidFill>
                  <a:srgbClr val="005F63"/>
                </a:solidFill>
                <a:latin typeface="Arial" panose="020B0604020202020204" pitchFamily="34" charset="0"/>
                <a:cs typeface="Arial" panose="020B0604020202020204" pitchFamily="34" charset="0"/>
              </a:defRPr>
            </a:lvl1pPr>
          </a:lstStyle>
          <a:p>
            <a:pPr algn="r"/>
            <a:r>
              <a:rPr lang="en-AU"/>
              <a:t>Shared value masterplan – 6</a:t>
            </a:r>
            <a:r>
              <a:rPr lang="en-AU" baseline="30000"/>
              <a:t>th</a:t>
            </a:r>
            <a:r>
              <a:rPr lang="en-AU"/>
              <a:t> Annual REZ Conference, May 2026 | Copyright © 2026 </a:t>
            </a:r>
            <a:r>
              <a:rPr lang="en-AU" err="1"/>
              <a:t>Lecroma</a:t>
            </a:r>
            <a:r>
              <a:rPr lang="en-AU"/>
              <a:t>. All rights reserved</a:t>
            </a:r>
          </a:p>
        </p:txBody>
      </p:sp>
      <p:sp>
        <p:nvSpPr>
          <p:cNvPr id="3" name="Slide Number Placeholder 13">
            <a:extLst>
              <a:ext uri="{FF2B5EF4-FFF2-40B4-BE49-F238E27FC236}">
                <a16:creationId xmlns:a16="http://schemas.microsoft.com/office/drawing/2014/main" id="{C467859E-E5B8-D4C2-2603-A88483AD4C7C}"/>
              </a:ext>
            </a:extLst>
          </p:cNvPr>
          <p:cNvSpPr>
            <a:spLocks noGrp="1"/>
          </p:cNvSpPr>
          <p:nvPr>
            <p:ph type="sldNum" sz="quarter" idx="4"/>
          </p:nvPr>
        </p:nvSpPr>
        <p:spPr>
          <a:prstGeom prst="rect">
            <a:avLst/>
          </a:prstGeom>
        </p:spPr>
        <p:txBody>
          <a:bodyPr vert="horz" lIns="91440" tIns="45720" rIns="91440" bIns="45720" rtlCol="0" anchor="ctr"/>
          <a:lstStyle>
            <a:lvl1pPr algn="r">
              <a:defRPr sz="825">
                <a:solidFill>
                  <a:srgbClr val="71C598"/>
                </a:solidFill>
              </a:defRPr>
            </a:lvl1pPr>
          </a:lstStyle>
          <a:p>
            <a:pPr algn="ctr"/>
            <a:fld id="{5B86431E-9F5C-B24A-8AE8-3F7E6955836A}" type="slidenum">
              <a:rPr lang="en-US" sz="800" smtClean="0">
                <a:solidFill>
                  <a:srgbClr val="00956E"/>
                </a:solidFill>
              </a:rPr>
              <a:pPr algn="ctr"/>
              <a:t>2</a:t>
            </a:fld>
            <a:endParaRPr lang="en-US" sz="800">
              <a:solidFill>
                <a:srgbClr val="00956E"/>
              </a:solidFill>
            </a:endParaRPr>
          </a:p>
        </p:txBody>
      </p:sp>
      <p:sp>
        <p:nvSpPr>
          <p:cNvPr id="4" name="Title 3">
            <a:extLst>
              <a:ext uri="{FF2B5EF4-FFF2-40B4-BE49-F238E27FC236}">
                <a16:creationId xmlns:a16="http://schemas.microsoft.com/office/drawing/2014/main" id="{0D8FEB22-4D80-CA90-57FF-0478A00FB511}"/>
              </a:ext>
            </a:extLst>
          </p:cNvPr>
          <p:cNvSpPr>
            <a:spLocks noGrp="1"/>
          </p:cNvSpPr>
          <p:nvPr>
            <p:ph type="title"/>
          </p:nvPr>
        </p:nvSpPr>
        <p:spPr>
          <a:xfrm>
            <a:off x="329958" y="710009"/>
            <a:ext cx="7385998" cy="476844"/>
          </a:xfrm>
        </p:spPr>
        <p:txBody>
          <a:bodyPr>
            <a:normAutofit/>
          </a:bodyPr>
          <a:lstStyle/>
          <a:p>
            <a:r>
              <a:rPr lang="en-AU" sz="2400"/>
              <a:t>From policy to construction delivery reality</a:t>
            </a:r>
          </a:p>
        </p:txBody>
      </p:sp>
      <p:sp>
        <p:nvSpPr>
          <p:cNvPr id="6" name="Text 5">
            <a:extLst>
              <a:ext uri="{FF2B5EF4-FFF2-40B4-BE49-F238E27FC236}">
                <a16:creationId xmlns:a16="http://schemas.microsoft.com/office/drawing/2014/main" id="{A29CD403-81EA-D23D-3EB8-97F4CAAD8F36}"/>
              </a:ext>
            </a:extLst>
          </p:cNvPr>
          <p:cNvSpPr/>
          <p:nvPr/>
        </p:nvSpPr>
        <p:spPr>
          <a:xfrm>
            <a:off x="420021" y="2482122"/>
            <a:ext cx="3043207" cy="320040"/>
          </a:xfrm>
          <a:prstGeom prst="rect">
            <a:avLst/>
          </a:prstGeom>
          <a:noFill/>
          <a:ln/>
        </p:spPr>
        <p:txBody>
          <a:bodyPr wrap="square" lIns="0" tIns="0" rIns="0" bIns="0" rtlCol="0" anchor="ctr"/>
          <a:lstStyle/>
          <a:p>
            <a:pPr marL="0" indent="0">
              <a:buNone/>
            </a:pPr>
            <a:r>
              <a:rPr lang="en-US" sz="1600" b="1">
                <a:solidFill>
                  <a:srgbClr val="00956E"/>
                </a:solidFill>
                <a:latin typeface="Arial" pitchFamily="34" charset="0"/>
                <a:ea typeface="Arial" pitchFamily="34" charset="-122"/>
                <a:cs typeface="Arial" pitchFamily="34" charset="-120"/>
              </a:rPr>
              <a:t>Global frame	</a:t>
            </a:r>
            <a:endParaRPr lang="en-US" sz="1600">
              <a:solidFill>
                <a:srgbClr val="00956E"/>
              </a:solidFill>
            </a:endParaRPr>
          </a:p>
        </p:txBody>
      </p:sp>
      <p:sp>
        <p:nvSpPr>
          <p:cNvPr id="13" name="Text 6">
            <a:extLst>
              <a:ext uri="{FF2B5EF4-FFF2-40B4-BE49-F238E27FC236}">
                <a16:creationId xmlns:a16="http://schemas.microsoft.com/office/drawing/2014/main" id="{995D3694-BF46-41EF-849B-C7267ECBC74B}"/>
              </a:ext>
            </a:extLst>
          </p:cNvPr>
          <p:cNvSpPr/>
          <p:nvPr/>
        </p:nvSpPr>
        <p:spPr>
          <a:xfrm>
            <a:off x="1647655" y="3033197"/>
            <a:ext cx="2738517" cy="777240"/>
          </a:xfrm>
          <a:prstGeom prst="rect">
            <a:avLst/>
          </a:prstGeom>
          <a:noFill/>
          <a:ln/>
        </p:spPr>
        <p:txBody>
          <a:bodyPr wrap="square" rtlCol="0" anchor="ctr"/>
          <a:lstStyle/>
          <a:p>
            <a:pPr marL="0" indent="0">
              <a:spcBef>
                <a:spcPts val="600"/>
              </a:spcBef>
              <a:spcAft>
                <a:spcPts val="600"/>
              </a:spcAft>
              <a:buNone/>
            </a:pPr>
            <a:r>
              <a:rPr lang="en-US" sz="1200">
                <a:latin typeface="Arial" pitchFamily="34" charset="0"/>
                <a:ea typeface="Arial" pitchFamily="34" charset="-122"/>
                <a:cs typeface="Arial" pitchFamily="34" charset="-120"/>
              </a:rPr>
              <a:t>Comparable shifts are under way globally. UK NESO is moving to a Strategic Spatial Energy Plan. The US has tied funding to "energy community" provisions in the IRA. The EU has passed the Net-Zero Industry Act. China operates an aggressive highly planned and coordinated approach, outpacing all global efforts combined.</a:t>
            </a:r>
          </a:p>
        </p:txBody>
      </p:sp>
      <p:sp>
        <p:nvSpPr>
          <p:cNvPr id="45" name="Text 5">
            <a:extLst>
              <a:ext uri="{FF2B5EF4-FFF2-40B4-BE49-F238E27FC236}">
                <a16:creationId xmlns:a16="http://schemas.microsoft.com/office/drawing/2014/main" id="{920558AA-5A40-624D-41FE-C49E7ED28B1B}"/>
              </a:ext>
            </a:extLst>
          </p:cNvPr>
          <p:cNvSpPr/>
          <p:nvPr/>
        </p:nvSpPr>
        <p:spPr>
          <a:xfrm>
            <a:off x="4855599" y="2482122"/>
            <a:ext cx="3043207" cy="320040"/>
          </a:xfrm>
          <a:prstGeom prst="rect">
            <a:avLst/>
          </a:prstGeom>
          <a:noFill/>
          <a:ln/>
        </p:spPr>
        <p:txBody>
          <a:bodyPr wrap="square" lIns="0" tIns="0" rIns="0" bIns="0" rtlCol="0" anchor="ctr"/>
          <a:lstStyle/>
          <a:p>
            <a:pPr marL="0" indent="0">
              <a:buNone/>
            </a:pPr>
            <a:r>
              <a:rPr lang="en-US" sz="1600" b="1">
                <a:solidFill>
                  <a:srgbClr val="00956E"/>
                </a:solidFill>
                <a:latin typeface="Arial" pitchFamily="34" charset="0"/>
                <a:cs typeface="Arial" pitchFamily="34" charset="-120"/>
              </a:rPr>
              <a:t>Demand side</a:t>
            </a:r>
            <a:endParaRPr lang="en-US" sz="1600">
              <a:solidFill>
                <a:srgbClr val="00956E"/>
              </a:solidFill>
            </a:endParaRPr>
          </a:p>
        </p:txBody>
      </p:sp>
      <p:sp>
        <p:nvSpPr>
          <p:cNvPr id="21" name="Title 3">
            <a:extLst>
              <a:ext uri="{FF2B5EF4-FFF2-40B4-BE49-F238E27FC236}">
                <a16:creationId xmlns:a16="http://schemas.microsoft.com/office/drawing/2014/main" id="{E588391F-3122-B2C3-5843-565B7F53CA58}"/>
              </a:ext>
            </a:extLst>
          </p:cNvPr>
          <p:cNvSpPr txBox="1">
            <a:spLocks/>
          </p:cNvSpPr>
          <p:nvPr/>
        </p:nvSpPr>
        <p:spPr>
          <a:xfrm>
            <a:off x="329958" y="1244840"/>
            <a:ext cx="7385998" cy="476844"/>
          </a:xfrm>
          <a:prstGeom prst="rect">
            <a:avLst/>
          </a:prstGeom>
        </p:spPr>
        <p:txBody>
          <a:bodyPr vert="horz" lIns="91440" tIns="45720" rIns="91440" bIns="45720" rtlCol="0" anchor="t">
            <a:normAutofit fontScale="92500" lnSpcReduction="10000"/>
          </a:bodyPr>
          <a:lstStyle>
            <a:lvl1pPr algn="l" defTabSz="685800" rtl="0" eaLnBrk="1" latinLnBrk="0" hangingPunct="1">
              <a:lnSpc>
                <a:spcPct val="90000"/>
              </a:lnSpc>
              <a:spcBef>
                <a:spcPct val="0"/>
              </a:spcBef>
              <a:buNone/>
              <a:defRPr sz="2100" b="1" kern="1200">
                <a:solidFill>
                  <a:srgbClr val="005F63"/>
                </a:solidFill>
                <a:latin typeface="+mj-lt"/>
                <a:ea typeface="+mj-ea"/>
                <a:cs typeface="+mj-cs"/>
              </a:defRPr>
            </a:lvl1pPr>
          </a:lstStyle>
          <a:p>
            <a:r>
              <a:rPr lang="en-AU" sz="1600" b="0" i="1">
                <a:solidFill>
                  <a:srgbClr val="00956E"/>
                </a:solidFill>
              </a:rPr>
              <a:t>The risk profile has changed. ‘Planning and coordination’  are ideas, not the reality. Expect higher costs….</a:t>
            </a:r>
          </a:p>
        </p:txBody>
      </p:sp>
      <p:pic>
        <p:nvPicPr>
          <p:cNvPr id="23" name="Graphic 22" descr="Earth globe: Asia and Australia with solid fill">
            <a:extLst>
              <a:ext uri="{FF2B5EF4-FFF2-40B4-BE49-F238E27FC236}">
                <a16:creationId xmlns:a16="http://schemas.microsoft.com/office/drawing/2014/main" id="{38C68085-A47D-08C1-3325-2B366E9D353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35087" y="2816501"/>
            <a:ext cx="914400" cy="914400"/>
          </a:xfrm>
          <a:prstGeom prst="rect">
            <a:avLst/>
          </a:prstGeom>
        </p:spPr>
      </p:pic>
      <p:sp>
        <p:nvSpPr>
          <p:cNvPr id="24" name="Text 6">
            <a:extLst>
              <a:ext uri="{FF2B5EF4-FFF2-40B4-BE49-F238E27FC236}">
                <a16:creationId xmlns:a16="http://schemas.microsoft.com/office/drawing/2014/main" id="{1B04F7B1-66FC-2007-6260-23D8A7921217}"/>
              </a:ext>
            </a:extLst>
          </p:cNvPr>
          <p:cNvSpPr/>
          <p:nvPr/>
        </p:nvSpPr>
        <p:spPr>
          <a:xfrm>
            <a:off x="6162040" y="2785360"/>
            <a:ext cx="2738517" cy="777240"/>
          </a:xfrm>
          <a:prstGeom prst="rect">
            <a:avLst/>
          </a:prstGeom>
          <a:noFill/>
          <a:ln/>
        </p:spPr>
        <p:txBody>
          <a:bodyPr wrap="square" rtlCol="0" anchor="ctr"/>
          <a:lstStyle/>
          <a:p>
            <a:pPr marL="0" indent="0">
              <a:spcBef>
                <a:spcPts val="600"/>
              </a:spcBef>
              <a:spcAft>
                <a:spcPts val="600"/>
              </a:spcAft>
              <a:buNone/>
            </a:pPr>
            <a:r>
              <a:rPr lang="en-US" sz="1200">
                <a:latin typeface="Arial" pitchFamily="34" charset="0"/>
                <a:ea typeface="Arial" pitchFamily="34" charset="-122"/>
                <a:cs typeface="Arial" pitchFamily="34" charset="-120"/>
              </a:rPr>
              <a:t>If delivery planning and FID continues to stall in REZ’s, especially NSW regions, the cost shows up as price volatility, missed financial close (FID) windows, construction start delays, and capital looking for friendlier jurisdictions (… regions, or other countries).</a:t>
            </a:r>
          </a:p>
        </p:txBody>
      </p:sp>
      <p:pic>
        <p:nvPicPr>
          <p:cNvPr id="25" name="Graphic 24" descr="Hockey Stick Curve Graph with solid fill">
            <a:extLst>
              <a:ext uri="{FF2B5EF4-FFF2-40B4-BE49-F238E27FC236}">
                <a16:creationId xmlns:a16="http://schemas.microsoft.com/office/drawing/2014/main" id="{432FEC65-6219-B3BA-1C9D-1839F17C4726}"/>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4757829" y="2816501"/>
            <a:ext cx="914400" cy="914400"/>
          </a:xfrm>
          <a:prstGeom prst="rect">
            <a:avLst/>
          </a:prstGeom>
        </p:spPr>
      </p:pic>
    </p:spTree>
    <p:extLst>
      <p:ext uri="{BB962C8B-B14F-4D97-AF65-F5344CB8AC3E}">
        <p14:creationId xmlns:p14="http://schemas.microsoft.com/office/powerpoint/2010/main" val="2721112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FB8E5-EC4C-2E9B-F8B8-5087999C2FB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14084A4-B13F-D4B8-6CB6-62C4A7F1AB10}"/>
              </a:ext>
            </a:extLst>
          </p:cNvPr>
          <p:cNvPicPr>
            <a:picLocks noChangeAspect="1"/>
          </p:cNvPicPr>
          <p:nvPr/>
        </p:nvPicPr>
        <p:blipFill>
          <a:blip r:embed="rId2"/>
          <a:stretch>
            <a:fillRect/>
          </a:stretch>
        </p:blipFill>
        <p:spPr>
          <a:xfrm>
            <a:off x="351849" y="3227486"/>
            <a:ext cx="1303210" cy="1303210"/>
          </a:xfrm>
          <a:prstGeom prst="rect">
            <a:avLst/>
          </a:prstGeom>
        </p:spPr>
      </p:pic>
      <p:sp>
        <p:nvSpPr>
          <p:cNvPr id="12" name="Footer Placeholder 12">
            <a:extLst>
              <a:ext uri="{FF2B5EF4-FFF2-40B4-BE49-F238E27FC236}">
                <a16:creationId xmlns:a16="http://schemas.microsoft.com/office/drawing/2014/main" id="{D10602CA-301A-F783-14A2-427043DE3F70}"/>
              </a:ext>
            </a:extLst>
          </p:cNvPr>
          <p:cNvSpPr>
            <a:spLocks noGrp="1"/>
          </p:cNvSpPr>
          <p:nvPr>
            <p:ph type="ftr" sz="quarter" idx="3"/>
          </p:nvPr>
        </p:nvSpPr>
        <p:spPr>
          <a:xfrm>
            <a:off x="4063806" y="4745831"/>
            <a:ext cx="4197767" cy="273844"/>
          </a:xfrm>
          <a:prstGeom prst="rect">
            <a:avLst/>
          </a:prstGeom>
        </p:spPr>
        <p:txBody>
          <a:bodyPr vert="horz" lIns="91440" tIns="45720" rIns="91440" bIns="45720" rtlCol="0" anchor="ctr"/>
          <a:lstStyle>
            <a:lvl1pPr algn="ctr">
              <a:defRPr sz="600" b="0" i="0">
                <a:solidFill>
                  <a:srgbClr val="005F63"/>
                </a:solidFill>
                <a:latin typeface="Arial" panose="020B0604020202020204" pitchFamily="34" charset="0"/>
                <a:cs typeface="Arial" panose="020B0604020202020204" pitchFamily="34" charset="0"/>
              </a:defRPr>
            </a:lvl1pPr>
          </a:lstStyle>
          <a:p>
            <a:pPr algn="r"/>
            <a:r>
              <a:rPr lang="en-AU"/>
              <a:t>Shared value masterplan – 6</a:t>
            </a:r>
            <a:r>
              <a:rPr lang="en-AU" baseline="30000"/>
              <a:t>th</a:t>
            </a:r>
            <a:r>
              <a:rPr lang="en-AU"/>
              <a:t> Annual REZ Conference, May 2026 | Copyright © 2026 </a:t>
            </a:r>
            <a:r>
              <a:rPr lang="en-AU" err="1"/>
              <a:t>Lecroma</a:t>
            </a:r>
            <a:r>
              <a:rPr lang="en-AU"/>
              <a:t>. All rights reserved</a:t>
            </a:r>
          </a:p>
        </p:txBody>
      </p:sp>
      <p:sp>
        <p:nvSpPr>
          <p:cNvPr id="3" name="Slide Number Placeholder 2">
            <a:extLst>
              <a:ext uri="{FF2B5EF4-FFF2-40B4-BE49-F238E27FC236}">
                <a16:creationId xmlns:a16="http://schemas.microsoft.com/office/drawing/2014/main" id="{480FFB8E-E096-8C41-4395-A90ACC4F7CBD}"/>
              </a:ext>
            </a:extLst>
          </p:cNvPr>
          <p:cNvSpPr>
            <a:spLocks noGrp="1"/>
          </p:cNvSpPr>
          <p:nvPr>
            <p:ph type="sldNum" sz="quarter" idx="4"/>
          </p:nvPr>
        </p:nvSpPr>
        <p:spPr/>
        <p:txBody>
          <a:bodyPr/>
          <a:lstStyle/>
          <a:p>
            <a:pPr algn="ctr"/>
            <a:fld id="{5B86431E-9F5C-B24A-8AE8-3F7E6955836A}" type="slidenum">
              <a:rPr lang="en-US" sz="800" smtClean="0"/>
              <a:pPr algn="ctr"/>
              <a:t>3</a:t>
            </a:fld>
            <a:endParaRPr lang="en-US" sz="800"/>
          </a:p>
        </p:txBody>
      </p:sp>
      <p:sp>
        <p:nvSpPr>
          <p:cNvPr id="25" name="Title 3">
            <a:extLst>
              <a:ext uri="{FF2B5EF4-FFF2-40B4-BE49-F238E27FC236}">
                <a16:creationId xmlns:a16="http://schemas.microsoft.com/office/drawing/2014/main" id="{389E488B-3EE6-EF14-69A1-3557CC1E1DDF}"/>
              </a:ext>
            </a:extLst>
          </p:cNvPr>
          <p:cNvSpPr>
            <a:spLocks noGrp="1"/>
          </p:cNvSpPr>
          <p:nvPr>
            <p:ph type="title"/>
          </p:nvPr>
        </p:nvSpPr>
        <p:spPr/>
        <p:txBody>
          <a:bodyPr>
            <a:normAutofit/>
          </a:bodyPr>
          <a:lstStyle/>
          <a:p>
            <a:r>
              <a:rPr lang="en-AU" sz="2400"/>
              <a:t>The national picture</a:t>
            </a:r>
          </a:p>
        </p:txBody>
      </p:sp>
      <p:sp>
        <p:nvSpPr>
          <p:cNvPr id="26" name="Content Placeholder 6">
            <a:extLst>
              <a:ext uri="{FF2B5EF4-FFF2-40B4-BE49-F238E27FC236}">
                <a16:creationId xmlns:a16="http://schemas.microsoft.com/office/drawing/2014/main" id="{707118A8-305A-5ED4-A92A-AF782B940410}"/>
              </a:ext>
            </a:extLst>
          </p:cNvPr>
          <p:cNvSpPr txBox="1">
            <a:spLocks/>
          </p:cNvSpPr>
          <p:nvPr/>
        </p:nvSpPr>
        <p:spPr>
          <a:xfrm>
            <a:off x="329958" y="1366164"/>
            <a:ext cx="3163847" cy="130321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1800">
                <a:latin typeface="Arial" pitchFamily="34" charset="0"/>
                <a:ea typeface="Arial" pitchFamily="34" charset="-122"/>
                <a:cs typeface="Arial" pitchFamily="34" charset="-120"/>
              </a:rPr>
              <a:t>~21 REZ-equivalents </a:t>
            </a:r>
            <a:br>
              <a:rPr lang="en-US" sz="1800">
                <a:latin typeface="Arial" pitchFamily="34" charset="0"/>
                <a:ea typeface="Arial" pitchFamily="34" charset="-122"/>
                <a:cs typeface="Arial" pitchFamily="34" charset="-120"/>
              </a:rPr>
            </a:br>
            <a:r>
              <a:rPr lang="en-US" sz="1800">
                <a:latin typeface="Arial" pitchFamily="34" charset="0"/>
                <a:ea typeface="Arial" pitchFamily="34" charset="-122"/>
                <a:cs typeface="Arial" pitchFamily="34" charset="-120"/>
              </a:rPr>
              <a:t>tracked nationally </a:t>
            </a:r>
            <a:br>
              <a:rPr lang="en-US" sz="1800">
                <a:latin typeface="Arial" pitchFamily="34" charset="0"/>
                <a:ea typeface="Arial" pitchFamily="34" charset="-122"/>
                <a:cs typeface="Arial" pitchFamily="34" charset="-120"/>
              </a:rPr>
            </a:br>
            <a:r>
              <a:rPr lang="en-US" sz="1800">
                <a:latin typeface="Arial" pitchFamily="34" charset="0"/>
                <a:ea typeface="Arial" pitchFamily="34" charset="-122"/>
                <a:cs typeface="Arial" pitchFamily="34" charset="-120"/>
              </a:rPr>
              <a:t>across five jurisdictions.</a:t>
            </a:r>
          </a:p>
        </p:txBody>
      </p:sp>
      <p:sp>
        <p:nvSpPr>
          <p:cNvPr id="28" name="Content Placeholder 6">
            <a:extLst>
              <a:ext uri="{FF2B5EF4-FFF2-40B4-BE49-F238E27FC236}">
                <a16:creationId xmlns:a16="http://schemas.microsoft.com/office/drawing/2014/main" id="{D3C9FA72-522D-FEAC-641A-7C2417724D5F}"/>
              </a:ext>
            </a:extLst>
          </p:cNvPr>
          <p:cNvSpPr txBox="1">
            <a:spLocks/>
          </p:cNvSpPr>
          <p:nvPr/>
        </p:nvSpPr>
        <p:spPr>
          <a:xfrm>
            <a:off x="364277" y="4456575"/>
            <a:ext cx="3575957" cy="249849"/>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800" i="1">
                <a:solidFill>
                  <a:srgbClr val="77797C"/>
                </a:solidFill>
                <a:latin typeface="Arial" pitchFamily="34" charset="0"/>
                <a:ea typeface="Arial" pitchFamily="34" charset="-122"/>
                <a:cs typeface="Arial" pitchFamily="34" charset="-120"/>
              </a:rPr>
              <a:t>Sourced and confidence-scored. But still missing the point…</a:t>
            </a:r>
          </a:p>
        </p:txBody>
      </p:sp>
      <p:pic>
        <p:nvPicPr>
          <p:cNvPr id="13" name="Picture 12">
            <a:extLst>
              <a:ext uri="{FF2B5EF4-FFF2-40B4-BE49-F238E27FC236}">
                <a16:creationId xmlns:a16="http://schemas.microsoft.com/office/drawing/2014/main" id="{7DFA32D9-37CD-26E4-7FD7-3812C5A4041F}"/>
              </a:ext>
            </a:extLst>
          </p:cNvPr>
          <p:cNvPicPr>
            <a:picLocks noChangeAspect="1"/>
          </p:cNvPicPr>
          <p:nvPr/>
        </p:nvPicPr>
        <p:blipFill>
          <a:blip r:embed="rId3"/>
          <a:srcRect l="12384" t="7562" r="13834" b="9700"/>
          <a:stretch>
            <a:fillRect/>
          </a:stretch>
        </p:blipFill>
        <p:spPr>
          <a:xfrm>
            <a:off x="3093608" y="693036"/>
            <a:ext cx="4298729" cy="3615430"/>
          </a:xfrm>
          <a:prstGeom prst="rect">
            <a:avLst/>
          </a:prstGeom>
        </p:spPr>
      </p:pic>
      <p:sp>
        <p:nvSpPr>
          <p:cNvPr id="29" name="Text 9">
            <a:extLst>
              <a:ext uri="{FF2B5EF4-FFF2-40B4-BE49-F238E27FC236}">
                <a16:creationId xmlns:a16="http://schemas.microsoft.com/office/drawing/2014/main" id="{80A9E2DE-D4F7-498A-D5E2-B3653AE1130B}"/>
              </a:ext>
            </a:extLst>
          </p:cNvPr>
          <p:cNvSpPr/>
          <p:nvPr/>
        </p:nvSpPr>
        <p:spPr>
          <a:xfrm>
            <a:off x="6187179" y="3014716"/>
            <a:ext cx="471319" cy="212770"/>
          </a:xfrm>
          <a:prstGeom prst="rect">
            <a:avLst/>
          </a:prstGeom>
          <a:noFill/>
          <a:ln/>
        </p:spPr>
        <p:txBody>
          <a:bodyPr wrap="square" lIns="0" tIns="0" rIns="0" bIns="0" rtlCol="0" anchor="t"/>
          <a:lstStyle/>
          <a:p>
            <a:pPr marL="0" indent="0" algn="ctr">
              <a:buNone/>
            </a:pPr>
            <a:r>
              <a:rPr lang="en-US" sz="1100">
                <a:solidFill>
                  <a:srgbClr val="FFFFFF"/>
                </a:solidFill>
                <a:latin typeface="Arial" panose="020B0604020202020204" pitchFamily="34" charset="0"/>
                <a:cs typeface="Arial" panose="020B0604020202020204" pitchFamily="34" charset="0"/>
              </a:rPr>
              <a:t>NSW</a:t>
            </a:r>
            <a:endParaRPr lang="en-US" sz="1100">
              <a:latin typeface="Arial" panose="020B0604020202020204" pitchFamily="34" charset="0"/>
              <a:cs typeface="Arial" panose="020B0604020202020204" pitchFamily="34" charset="0"/>
            </a:endParaRPr>
          </a:p>
        </p:txBody>
      </p:sp>
      <p:sp>
        <p:nvSpPr>
          <p:cNvPr id="30" name="Text 9">
            <a:extLst>
              <a:ext uri="{FF2B5EF4-FFF2-40B4-BE49-F238E27FC236}">
                <a16:creationId xmlns:a16="http://schemas.microsoft.com/office/drawing/2014/main" id="{2AA3C643-299B-869E-70C0-3778315B4183}"/>
              </a:ext>
            </a:extLst>
          </p:cNvPr>
          <p:cNvSpPr/>
          <p:nvPr/>
        </p:nvSpPr>
        <p:spPr>
          <a:xfrm>
            <a:off x="6174833" y="3484956"/>
            <a:ext cx="471319" cy="212770"/>
          </a:xfrm>
          <a:prstGeom prst="rect">
            <a:avLst/>
          </a:prstGeom>
          <a:noFill/>
          <a:ln/>
        </p:spPr>
        <p:txBody>
          <a:bodyPr wrap="square" lIns="0" tIns="0" rIns="0" bIns="0" rtlCol="0" anchor="t"/>
          <a:lstStyle/>
          <a:p>
            <a:pPr marL="0" indent="0" algn="ctr">
              <a:buNone/>
            </a:pPr>
            <a:r>
              <a:rPr lang="en-US" sz="1100">
                <a:solidFill>
                  <a:srgbClr val="FFFFFF"/>
                </a:solidFill>
                <a:latin typeface="Arial" panose="020B0604020202020204" pitchFamily="34" charset="0"/>
                <a:cs typeface="Arial" panose="020B0604020202020204" pitchFamily="34" charset="0"/>
              </a:rPr>
              <a:t>VIC</a:t>
            </a:r>
            <a:endParaRPr lang="en-US" sz="1100">
              <a:latin typeface="Arial" panose="020B0604020202020204" pitchFamily="34" charset="0"/>
              <a:cs typeface="Arial" panose="020B0604020202020204" pitchFamily="34" charset="0"/>
            </a:endParaRPr>
          </a:p>
        </p:txBody>
      </p:sp>
      <p:sp>
        <p:nvSpPr>
          <p:cNvPr id="31" name="Text 9">
            <a:extLst>
              <a:ext uri="{FF2B5EF4-FFF2-40B4-BE49-F238E27FC236}">
                <a16:creationId xmlns:a16="http://schemas.microsoft.com/office/drawing/2014/main" id="{D0F37E60-5ACF-E26D-5187-BBB9962AD044}"/>
              </a:ext>
            </a:extLst>
          </p:cNvPr>
          <p:cNvSpPr/>
          <p:nvPr/>
        </p:nvSpPr>
        <p:spPr>
          <a:xfrm>
            <a:off x="6083829" y="2057490"/>
            <a:ext cx="471319" cy="212770"/>
          </a:xfrm>
          <a:prstGeom prst="rect">
            <a:avLst/>
          </a:prstGeom>
          <a:noFill/>
          <a:ln/>
        </p:spPr>
        <p:txBody>
          <a:bodyPr wrap="square" lIns="0" tIns="0" rIns="0" bIns="0" rtlCol="0" anchor="t"/>
          <a:lstStyle/>
          <a:p>
            <a:pPr marL="0" indent="0" algn="ctr">
              <a:buNone/>
            </a:pPr>
            <a:r>
              <a:rPr lang="en-US" sz="1100">
                <a:solidFill>
                  <a:srgbClr val="FFFFFF"/>
                </a:solidFill>
                <a:latin typeface="Arial" panose="020B0604020202020204" pitchFamily="34" charset="0"/>
                <a:cs typeface="Arial" panose="020B0604020202020204" pitchFamily="34" charset="0"/>
              </a:rPr>
              <a:t>QLD</a:t>
            </a:r>
            <a:endParaRPr lang="en-US" sz="1100">
              <a:latin typeface="Arial" panose="020B0604020202020204" pitchFamily="34" charset="0"/>
              <a:cs typeface="Arial" panose="020B0604020202020204" pitchFamily="34" charset="0"/>
            </a:endParaRPr>
          </a:p>
        </p:txBody>
      </p:sp>
      <p:sp>
        <p:nvSpPr>
          <p:cNvPr id="32" name="Text 9">
            <a:extLst>
              <a:ext uri="{FF2B5EF4-FFF2-40B4-BE49-F238E27FC236}">
                <a16:creationId xmlns:a16="http://schemas.microsoft.com/office/drawing/2014/main" id="{4ABA4C58-5C20-9D9F-C8D1-85FCABFA293E}"/>
              </a:ext>
            </a:extLst>
          </p:cNvPr>
          <p:cNvSpPr/>
          <p:nvPr/>
        </p:nvSpPr>
        <p:spPr>
          <a:xfrm>
            <a:off x="5115755" y="2681694"/>
            <a:ext cx="471319" cy="212770"/>
          </a:xfrm>
          <a:prstGeom prst="rect">
            <a:avLst/>
          </a:prstGeom>
          <a:noFill/>
          <a:ln/>
        </p:spPr>
        <p:txBody>
          <a:bodyPr wrap="square" lIns="0" tIns="0" rIns="0" bIns="0" rtlCol="0" anchor="t"/>
          <a:lstStyle/>
          <a:p>
            <a:pPr marL="0" indent="0" algn="ctr">
              <a:buNone/>
            </a:pPr>
            <a:r>
              <a:rPr lang="en-US" sz="1100">
                <a:solidFill>
                  <a:srgbClr val="FFFFFF"/>
                </a:solidFill>
                <a:latin typeface="Arial" panose="020B0604020202020204" pitchFamily="34" charset="0"/>
                <a:cs typeface="Arial" panose="020B0604020202020204" pitchFamily="34" charset="0"/>
              </a:rPr>
              <a:t>SA</a:t>
            </a:r>
            <a:endParaRPr lang="en-US" sz="1100">
              <a:latin typeface="Arial" panose="020B0604020202020204" pitchFamily="34" charset="0"/>
              <a:cs typeface="Arial" panose="020B0604020202020204" pitchFamily="34" charset="0"/>
            </a:endParaRPr>
          </a:p>
        </p:txBody>
      </p:sp>
      <p:grpSp>
        <p:nvGrpSpPr>
          <p:cNvPr id="44" name="Group 43">
            <a:extLst>
              <a:ext uri="{FF2B5EF4-FFF2-40B4-BE49-F238E27FC236}">
                <a16:creationId xmlns:a16="http://schemas.microsoft.com/office/drawing/2014/main" id="{A0A73C3A-D9D1-C23A-1B9F-24112A79F278}"/>
              </a:ext>
            </a:extLst>
          </p:cNvPr>
          <p:cNvGrpSpPr/>
          <p:nvPr/>
        </p:nvGrpSpPr>
        <p:grpSpPr>
          <a:xfrm>
            <a:off x="6788531" y="2669374"/>
            <a:ext cx="2157909" cy="889024"/>
            <a:chOff x="1642772" y="3267943"/>
            <a:chExt cx="2157909" cy="889024"/>
          </a:xfrm>
        </p:grpSpPr>
        <p:sp>
          <p:nvSpPr>
            <p:cNvPr id="37" name="Rectangle 36">
              <a:extLst>
                <a:ext uri="{FF2B5EF4-FFF2-40B4-BE49-F238E27FC236}">
                  <a16:creationId xmlns:a16="http://schemas.microsoft.com/office/drawing/2014/main" id="{F1034028-B3B6-B33E-5608-D63649CAA43B}"/>
                </a:ext>
              </a:extLst>
            </p:cNvPr>
            <p:cNvSpPr/>
            <p:nvPr/>
          </p:nvSpPr>
          <p:spPr>
            <a:xfrm>
              <a:off x="2166079" y="3357798"/>
              <a:ext cx="1543987" cy="728606"/>
            </a:xfrm>
            <a:prstGeom prst="rect">
              <a:avLst/>
            </a:prstGeom>
            <a:solidFill>
              <a:srgbClr val="71C5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Content Placeholder 6">
              <a:extLst>
                <a:ext uri="{FF2B5EF4-FFF2-40B4-BE49-F238E27FC236}">
                  <a16:creationId xmlns:a16="http://schemas.microsoft.com/office/drawing/2014/main" id="{7AED1674-F918-FE60-8797-DB844948D15E}"/>
                </a:ext>
              </a:extLst>
            </p:cNvPr>
            <p:cNvSpPr txBox="1">
              <a:spLocks/>
            </p:cNvSpPr>
            <p:nvPr/>
          </p:nvSpPr>
          <p:spPr>
            <a:xfrm>
              <a:off x="2144941" y="3267943"/>
              <a:ext cx="523308" cy="77199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4000" b="1">
                  <a:solidFill>
                    <a:schemeClr val="bg1"/>
                  </a:solidFill>
                  <a:latin typeface="Arial" pitchFamily="34" charset="0"/>
                  <a:ea typeface="Arial" pitchFamily="34" charset="-122"/>
                  <a:cs typeface="Arial" pitchFamily="34" charset="-120"/>
                </a:rPr>
                <a:t>5</a:t>
              </a:r>
            </a:p>
          </p:txBody>
        </p:sp>
        <p:sp>
          <p:nvSpPr>
            <p:cNvPr id="39" name="Content Placeholder 6">
              <a:extLst>
                <a:ext uri="{FF2B5EF4-FFF2-40B4-BE49-F238E27FC236}">
                  <a16:creationId xmlns:a16="http://schemas.microsoft.com/office/drawing/2014/main" id="{151D6597-25EB-F003-E004-88F04BD9406A}"/>
                </a:ext>
              </a:extLst>
            </p:cNvPr>
            <p:cNvSpPr txBox="1">
              <a:spLocks/>
            </p:cNvSpPr>
            <p:nvPr/>
          </p:nvSpPr>
          <p:spPr>
            <a:xfrm>
              <a:off x="2495189" y="3354994"/>
              <a:ext cx="1305492" cy="31477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1400">
                  <a:solidFill>
                    <a:schemeClr val="bg1"/>
                  </a:solidFill>
                  <a:latin typeface="Arial" pitchFamily="34" charset="0"/>
                  <a:ea typeface="Arial" pitchFamily="34" charset="-122"/>
                  <a:cs typeface="Arial" pitchFamily="34" charset="-120"/>
                </a:rPr>
                <a:t>declared</a:t>
              </a:r>
            </a:p>
          </p:txBody>
        </p:sp>
        <p:sp>
          <p:nvSpPr>
            <p:cNvPr id="40" name="Content Placeholder 6">
              <a:extLst>
                <a:ext uri="{FF2B5EF4-FFF2-40B4-BE49-F238E27FC236}">
                  <a16:creationId xmlns:a16="http://schemas.microsoft.com/office/drawing/2014/main" id="{99D6E612-EEC9-EF20-C3F5-E8B88C226A71}"/>
                </a:ext>
              </a:extLst>
            </p:cNvPr>
            <p:cNvSpPr txBox="1">
              <a:spLocks/>
            </p:cNvSpPr>
            <p:nvPr/>
          </p:nvSpPr>
          <p:spPr>
            <a:xfrm>
              <a:off x="2487694" y="3576668"/>
              <a:ext cx="1305492" cy="31477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1200" i="1" err="1">
                  <a:solidFill>
                    <a:schemeClr val="bg1"/>
                  </a:solidFill>
                  <a:latin typeface="Arial" pitchFamily="34" charset="0"/>
                  <a:ea typeface="Arial" pitchFamily="34" charset="-122"/>
                  <a:cs typeface="Arial" pitchFamily="34" charset="-120"/>
                </a:rPr>
                <a:t>EnergyCo</a:t>
              </a:r>
              <a:r>
                <a:rPr lang="en-US" sz="1200" i="1">
                  <a:solidFill>
                    <a:schemeClr val="bg1"/>
                  </a:solidFill>
                  <a:latin typeface="Arial" pitchFamily="34" charset="0"/>
                  <a:ea typeface="Arial" pitchFamily="34" charset="-122"/>
                  <a:cs typeface="Arial" pitchFamily="34" charset="-120"/>
                </a:rPr>
                <a:t> NSW</a:t>
              </a:r>
            </a:p>
          </p:txBody>
        </p:sp>
        <p:sp>
          <p:nvSpPr>
            <p:cNvPr id="41" name="Content Placeholder 6">
              <a:extLst>
                <a:ext uri="{FF2B5EF4-FFF2-40B4-BE49-F238E27FC236}">
                  <a16:creationId xmlns:a16="http://schemas.microsoft.com/office/drawing/2014/main" id="{1B54512F-3872-E57C-AB54-8F4ADADB7B3F}"/>
                </a:ext>
              </a:extLst>
            </p:cNvPr>
            <p:cNvSpPr txBox="1">
              <a:spLocks/>
            </p:cNvSpPr>
            <p:nvPr/>
          </p:nvSpPr>
          <p:spPr>
            <a:xfrm>
              <a:off x="2152436" y="3842197"/>
              <a:ext cx="1640750" cy="31477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700">
                  <a:solidFill>
                    <a:schemeClr val="bg1"/>
                  </a:solidFill>
                  <a:latin typeface="Arial" pitchFamily="34" charset="0"/>
                  <a:ea typeface="Arial" pitchFamily="34" charset="-122"/>
                  <a:cs typeface="Arial" pitchFamily="34" charset="-120"/>
                </a:rPr>
                <a:t>CWO, NE, SW, HCC, Illawarra</a:t>
              </a:r>
            </a:p>
          </p:txBody>
        </p:sp>
        <p:sp>
          <p:nvSpPr>
            <p:cNvPr id="43" name="Triangle 42">
              <a:extLst>
                <a:ext uri="{FF2B5EF4-FFF2-40B4-BE49-F238E27FC236}">
                  <a16:creationId xmlns:a16="http://schemas.microsoft.com/office/drawing/2014/main" id="{B4425448-7B75-78EA-22CA-B2E8557CD8E4}"/>
                </a:ext>
              </a:extLst>
            </p:cNvPr>
            <p:cNvSpPr/>
            <p:nvPr/>
          </p:nvSpPr>
          <p:spPr>
            <a:xfrm rot="16200000">
              <a:off x="1747041" y="3464236"/>
              <a:ext cx="314769" cy="523307"/>
            </a:xfrm>
            <a:prstGeom prst="triangle">
              <a:avLst/>
            </a:prstGeom>
            <a:solidFill>
              <a:srgbClr val="71C5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5" name="Group 44">
            <a:extLst>
              <a:ext uri="{FF2B5EF4-FFF2-40B4-BE49-F238E27FC236}">
                <a16:creationId xmlns:a16="http://schemas.microsoft.com/office/drawing/2014/main" id="{3E474523-DE0F-F539-41B1-7A38D50E6F64}"/>
              </a:ext>
            </a:extLst>
          </p:cNvPr>
          <p:cNvGrpSpPr/>
          <p:nvPr/>
        </p:nvGrpSpPr>
        <p:grpSpPr>
          <a:xfrm>
            <a:off x="6571641" y="3573629"/>
            <a:ext cx="1963007" cy="1060817"/>
            <a:chOff x="1663457" y="3298665"/>
            <a:chExt cx="1963007" cy="1060817"/>
          </a:xfrm>
        </p:grpSpPr>
        <p:sp>
          <p:nvSpPr>
            <p:cNvPr id="51" name="Triangle 50">
              <a:extLst>
                <a:ext uri="{FF2B5EF4-FFF2-40B4-BE49-F238E27FC236}">
                  <a16:creationId xmlns:a16="http://schemas.microsoft.com/office/drawing/2014/main" id="{AE17A6D5-C5BF-A4CB-E6CD-092A8803B577}"/>
                </a:ext>
              </a:extLst>
            </p:cNvPr>
            <p:cNvSpPr/>
            <p:nvPr/>
          </p:nvSpPr>
          <p:spPr>
            <a:xfrm rot="18757863">
              <a:off x="1767726" y="3194396"/>
              <a:ext cx="314769" cy="523307"/>
            </a:xfrm>
            <a:prstGeom prst="triangle">
              <a:avLst/>
            </a:prstGeom>
            <a:solidFill>
              <a:srgbClr val="71C5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Rectangle 45">
              <a:extLst>
                <a:ext uri="{FF2B5EF4-FFF2-40B4-BE49-F238E27FC236}">
                  <a16:creationId xmlns:a16="http://schemas.microsoft.com/office/drawing/2014/main" id="{95DA74A9-B7DF-3D9E-09E3-DD2AE026D21D}"/>
                </a:ext>
              </a:extLst>
            </p:cNvPr>
            <p:cNvSpPr/>
            <p:nvPr/>
          </p:nvSpPr>
          <p:spPr>
            <a:xfrm>
              <a:off x="1991863" y="3481714"/>
              <a:ext cx="1390740" cy="855283"/>
            </a:xfrm>
            <a:prstGeom prst="rect">
              <a:avLst/>
            </a:prstGeom>
            <a:solidFill>
              <a:srgbClr val="71C5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Content Placeholder 6">
              <a:extLst>
                <a:ext uri="{FF2B5EF4-FFF2-40B4-BE49-F238E27FC236}">
                  <a16:creationId xmlns:a16="http://schemas.microsoft.com/office/drawing/2014/main" id="{7755E4CF-E678-066F-87E1-84CD17558E8B}"/>
                </a:ext>
              </a:extLst>
            </p:cNvPr>
            <p:cNvSpPr txBox="1">
              <a:spLocks/>
            </p:cNvSpPr>
            <p:nvPr/>
          </p:nvSpPr>
          <p:spPr>
            <a:xfrm>
              <a:off x="1970724" y="3391860"/>
              <a:ext cx="523308" cy="77199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4000" b="1">
                  <a:solidFill>
                    <a:schemeClr val="bg1"/>
                  </a:solidFill>
                  <a:latin typeface="Arial" pitchFamily="34" charset="0"/>
                  <a:ea typeface="Arial" pitchFamily="34" charset="-122"/>
                  <a:cs typeface="Arial" pitchFamily="34" charset="-120"/>
                </a:rPr>
                <a:t>5</a:t>
              </a:r>
            </a:p>
          </p:txBody>
        </p:sp>
        <p:sp>
          <p:nvSpPr>
            <p:cNvPr id="48" name="Content Placeholder 6">
              <a:extLst>
                <a:ext uri="{FF2B5EF4-FFF2-40B4-BE49-F238E27FC236}">
                  <a16:creationId xmlns:a16="http://schemas.microsoft.com/office/drawing/2014/main" id="{ACCBFF6D-3E7C-5102-7D8A-21A256852E3B}"/>
                </a:ext>
              </a:extLst>
            </p:cNvPr>
            <p:cNvSpPr txBox="1">
              <a:spLocks/>
            </p:cNvSpPr>
            <p:nvPr/>
          </p:nvSpPr>
          <p:spPr>
            <a:xfrm>
              <a:off x="2320972" y="3478911"/>
              <a:ext cx="1305492" cy="31477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1400">
                  <a:solidFill>
                    <a:schemeClr val="bg1"/>
                  </a:solidFill>
                  <a:latin typeface="Arial" pitchFamily="34" charset="0"/>
                  <a:ea typeface="Arial" pitchFamily="34" charset="-122"/>
                  <a:cs typeface="Arial" pitchFamily="34" charset="-120"/>
                </a:rPr>
                <a:t>proposed</a:t>
              </a:r>
            </a:p>
          </p:txBody>
        </p:sp>
        <p:sp>
          <p:nvSpPr>
            <p:cNvPr id="49" name="Content Placeholder 6">
              <a:extLst>
                <a:ext uri="{FF2B5EF4-FFF2-40B4-BE49-F238E27FC236}">
                  <a16:creationId xmlns:a16="http://schemas.microsoft.com/office/drawing/2014/main" id="{E73E04C2-D24B-AF26-44F4-CF16C22BB058}"/>
                </a:ext>
              </a:extLst>
            </p:cNvPr>
            <p:cNvSpPr txBox="1">
              <a:spLocks/>
            </p:cNvSpPr>
            <p:nvPr/>
          </p:nvSpPr>
          <p:spPr>
            <a:xfrm>
              <a:off x="2313477" y="3700585"/>
              <a:ext cx="1305492" cy="31477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1200" i="1" err="1">
                  <a:solidFill>
                    <a:schemeClr val="bg1"/>
                  </a:solidFill>
                  <a:latin typeface="Arial" pitchFamily="34" charset="0"/>
                  <a:ea typeface="Arial" pitchFamily="34" charset="-122"/>
                  <a:cs typeface="Arial" pitchFamily="34" charset="-120"/>
                </a:rPr>
                <a:t>VicGrid</a:t>
              </a:r>
              <a:endParaRPr lang="en-US" sz="1200" i="1">
                <a:solidFill>
                  <a:schemeClr val="bg1"/>
                </a:solidFill>
                <a:latin typeface="Arial" pitchFamily="34" charset="0"/>
                <a:ea typeface="Arial" pitchFamily="34" charset="-122"/>
                <a:cs typeface="Arial" pitchFamily="34" charset="-120"/>
              </a:endParaRPr>
            </a:p>
          </p:txBody>
        </p:sp>
        <p:sp>
          <p:nvSpPr>
            <p:cNvPr id="50" name="Content Placeholder 6">
              <a:extLst>
                <a:ext uri="{FF2B5EF4-FFF2-40B4-BE49-F238E27FC236}">
                  <a16:creationId xmlns:a16="http://schemas.microsoft.com/office/drawing/2014/main" id="{B27D6D59-7510-5F86-AB01-0EE08352D33D}"/>
                </a:ext>
              </a:extLst>
            </p:cNvPr>
            <p:cNvSpPr txBox="1">
              <a:spLocks/>
            </p:cNvSpPr>
            <p:nvPr/>
          </p:nvSpPr>
          <p:spPr>
            <a:xfrm>
              <a:off x="1978219" y="3936134"/>
              <a:ext cx="1640750" cy="42334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700">
                  <a:solidFill>
                    <a:schemeClr val="bg1"/>
                  </a:solidFill>
                  <a:latin typeface="Arial" pitchFamily="34" charset="0"/>
                  <a:ea typeface="Arial" pitchFamily="34" charset="-122"/>
                  <a:cs typeface="Arial" pitchFamily="34" charset="-120"/>
                </a:rPr>
                <a:t>Murray River, Wimmera Mallee, Central North, Western VIC, Gippsland</a:t>
              </a:r>
            </a:p>
          </p:txBody>
        </p:sp>
      </p:grpSp>
      <p:grpSp>
        <p:nvGrpSpPr>
          <p:cNvPr id="52" name="Group 51">
            <a:extLst>
              <a:ext uri="{FF2B5EF4-FFF2-40B4-BE49-F238E27FC236}">
                <a16:creationId xmlns:a16="http://schemas.microsoft.com/office/drawing/2014/main" id="{AE0D63AF-945D-0776-B74F-CA971F92BD35}"/>
              </a:ext>
            </a:extLst>
          </p:cNvPr>
          <p:cNvGrpSpPr/>
          <p:nvPr/>
        </p:nvGrpSpPr>
        <p:grpSpPr>
          <a:xfrm>
            <a:off x="6757869" y="1483652"/>
            <a:ext cx="1983325" cy="991480"/>
            <a:chOff x="1643139" y="3391860"/>
            <a:chExt cx="1983325" cy="991480"/>
          </a:xfrm>
        </p:grpSpPr>
        <p:sp>
          <p:nvSpPr>
            <p:cNvPr id="53" name="Triangle 52">
              <a:extLst>
                <a:ext uri="{FF2B5EF4-FFF2-40B4-BE49-F238E27FC236}">
                  <a16:creationId xmlns:a16="http://schemas.microsoft.com/office/drawing/2014/main" id="{F3740C0E-339F-BDEA-FD25-90B35172F0FB}"/>
                </a:ext>
              </a:extLst>
            </p:cNvPr>
            <p:cNvSpPr/>
            <p:nvPr/>
          </p:nvSpPr>
          <p:spPr>
            <a:xfrm rot="14278561">
              <a:off x="1747408" y="3964302"/>
              <a:ext cx="314769" cy="523307"/>
            </a:xfrm>
            <a:prstGeom prst="triangle">
              <a:avLst/>
            </a:prstGeom>
            <a:solidFill>
              <a:srgbClr val="71C5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Rectangle 53">
              <a:extLst>
                <a:ext uri="{FF2B5EF4-FFF2-40B4-BE49-F238E27FC236}">
                  <a16:creationId xmlns:a16="http://schemas.microsoft.com/office/drawing/2014/main" id="{7E64CC84-108F-8BB7-6104-A5071AE021F3}"/>
                </a:ext>
              </a:extLst>
            </p:cNvPr>
            <p:cNvSpPr/>
            <p:nvPr/>
          </p:nvSpPr>
          <p:spPr>
            <a:xfrm>
              <a:off x="1991862" y="3481714"/>
              <a:ext cx="1561177" cy="768983"/>
            </a:xfrm>
            <a:prstGeom prst="rect">
              <a:avLst/>
            </a:prstGeom>
            <a:solidFill>
              <a:srgbClr val="71C5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Content Placeholder 6">
              <a:extLst>
                <a:ext uri="{FF2B5EF4-FFF2-40B4-BE49-F238E27FC236}">
                  <a16:creationId xmlns:a16="http://schemas.microsoft.com/office/drawing/2014/main" id="{05181FE9-CD8A-FF69-2168-E0932763D1E0}"/>
                </a:ext>
              </a:extLst>
            </p:cNvPr>
            <p:cNvSpPr txBox="1">
              <a:spLocks/>
            </p:cNvSpPr>
            <p:nvPr/>
          </p:nvSpPr>
          <p:spPr>
            <a:xfrm>
              <a:off x="1970724" y="3391860"/>
              <a:ext cx="523308" cy="77199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4000" b="1">
                  <a:solidFill>
                    <a:schemeClr val="bg1"/>
                  </a:solidFill>
                  <a:latin typeface="Arial" pitchFamily="34" charset="0"/>
                  <a:ea typeface="Arial" pitchFamily="34" charset="-122"/>
                  <a:cs typeface="Arial" pitchFamily="34" charset="-120"/>
                </a:rPr>
                <a:t>3</a:t>
              </a:r>
            </a:p>
          </p:txBody>
        </p:sp>
        <p:sp>
          <p:nvSpPr>
            <p:cNvPr id="56" name="Content Placeholder 6">
              <a:extLst>
                <a:ext uri="{FF2B5EF4-FFF2-40B4-BE49-F238E27FC236}">
                  <a16:creationId xmlns:a16="http://schemas.microsoft.com/office/drawing/2014/main" id="{045A5533-3D19-043A-A84B-F290EB5A878F}"/>
                </a:ext>
              </a:extLst>
            </p:cNvPr>
            <p:cNvSpPr txBox="1">
              <a:spLocks/>
            </p:cNvSpPr>
            <p:nvPr/>
          </p:nvSpPr>
          <p:spPr>
            <a:xfrm>
              <a:off x="2320972" y="3478911"/>
              <a:ext cx="1305492" cy="31477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1400">
                  <a:solidFill>
                    <a:schemeClr val="bg1"/>
                  </a:solidFill>
                  <a:latin typeface="Arial" pitchFamily="34" charset="0"/>
                  <a:ea typeface="Arial" pitchFamily="34" charset="-122"/>
                  <a:cs typeface="Arial" pitchFamily="34" charset="-120"/>
                </a:rPr>
                <a:t>regional hubs</a:t>
              </a:r>
            </a:p>
          </p:txBody>
        </p:sp>
        <p:sp>
          <p:nvSpPr>
            <p:cNvPr id="57" name="Content Placeholder 6">
              <a:extLst>
                <a:ext uri="{FF2B5EF4-FFF2-40B4-BE49-F238E27FC236}">
                  <a16:creationId xmlns:a16="http://schemas.microsoft.com/office/drawing/2014/main" id="{3D014BAB-587F-2276-3F3F-F210DC70AF1F}"/>
                </a:ext>
              </a:extLst>
            </p:cNvPr>
            <p:cNvSpPr txBox="1">
              <a:spLocks/>
            </p:cNvSpPr>
            <p:nvPr/>
          </p:nvSpPr>
          <p:spPr>
            <a:xfrm>
              <a:off x="2313477" y="3700585"/>
              <a:ext cx="1305492" cy="31477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1200" i="1">
                  <a:solidFill>
                    <a:schemeClr val="bg1"/>
                  </a:solidFill>
                  <a:latin typeface="Arial" pitchFamily="34" charset="0"/>
                  <a:ea typeface="Arial" pitchFamily="34" charset="-122"/>
                  <a:cs typeface="Arial" pitchFamily="34" charset="-120"/>
                </a:rPr>
                <a:t>Powerlink QLD</a:t>
              </a:r>
            </a:p>
          </p:txBody>
        </p:sp>
        <p:sp>
          <p:nvSpPr>
            <p:cNvPr id="58" name="Content Placeholder 6">
              <a:extLst>
                <a:ext uri="{FF2B5EF4-FFF2-40B4-BE49-F238E27FC236}">
                  <a16:creationId xmlns:a16="http://schemas.microsoft.com/office/drawing/2014/main" id="{77B56202-F5B5-A039-C67C-A1F080C0CC6C}"/>
                </a:ext>
              </a:extLst>
            </p:cNvPr>
            <p:cNvSpPr txBox="1">
              <a:spLocks/>
            </p:cNvSpPr>
            <p:nvPr/>
          </p:nvSpPr>
          <p:spPr>
            <a:xfrm>
              <a:off x="1978219" y="3936134"/>
              <a:ext cx="1640750" cy="42334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700">
                  <a:solidFill>
                    <a:schemeClr val="bg1"/>
                  </a:solidFill>
                  <a:latin typeface="Arial" pitchFamily="34" charset="0"/>
                  <a:ea typeface="Arial" pitchFamily="34" charset="-122"/>
                  <a:cs typeface="Arial" pitchFamily="34" charset="-120"/>
                </a:rPr>
                <a:t>Southern Downs, Banana/</a:t>
              </a:r>
              <a:br>
                <a:rPr lang="en-US" sz="700">
                  <a:solidFill>
                    <a:schemeClr val="bg1"/>
                  </a:solidFill>
                  <a:latin typeface="Arial" pitchFamily="34" charset="0"/>
                  <a:ea typeface="Arial" pitchFamily="34" charset="-122"/>
                  <a:cs typeface="Arial" pitchFamily="34" charset="-120"/>
                </a:rPr>
              </a:br>
              <a:r>
                <a:rPr lang="en-US" sz="700">
                  <a:solidFill>
                    <a:schemeClr val="bg1"/>
                  </a:solidFill>
                  <a:latin typeface="Arial" pitchFamily="34" charset="0"/>
                  <a:ea typeface="Arial" pitchFamily="34" charset="-122"/>
                  <a:cs typeface="Arial" pitchFamily="34" charset="-120"/>
                </a:rPr>
                <a:t>Capricornia, Northern QLD</a:t>
              </a:r>
            </a:p>
          </p:txBody>
        </p:sp>
      </p:grpSp>
      <p:grpSp>
        <p:nvGrpSpPr>
          <p:cNvPr id="59" name="Group 58">
            <a:extLst>
              <a:ext uri="{FF2B5EF4-FFF2-40B4-BE49-F238E27FC236}">
                <a16:creationId xmlns:a16="http://schemas.microsoft.com/office/drawing/2014/main" id="{83740567-0145-3B0E-B1FA-942C106196E1}"/>
              </a:ext>
            </a:extLst>
          </p:cNvPr>
          <p:cNvGrpSpPr/>
          <p:nvPr/>
        </p:nvGrpSpPr>
        <p:grpSpPr>
          <a:xfrm>
            <a:off x="4063806" y="3121101"/>
            <a:ext cx="1655740" cy="1077497"/>
            <a:chOff x="2144941" y="3079470"/>
            <a:chExt cx="1655740" cy="1077497"/>
          </a:xfrm>
        </p:grpSpPr>
        <p:sp>
          <p:nvSpPr>
            <p:cNvPr id="65" name="Triangle 64">
              <a:extLst>
                <a:ext uri="{FF2B5EF4-FFF2-40B4-BE49-F238E27FC236}">
                  <a16:creationId xmlns:a16="http://schemas.microsoft.com/office/drawing/2014/main" id="{5A3B578F-6410-148F-B47F-FBA697150C5F}"/>
                </a:ext>
              </a:extLst>
            </p:cNvPr>
            <p:cNvSpPr/>
            <p:nvPr/>
          </p:nvSpPr>
          <p:spPr>
            <a:xfrm rot="2563298">
              <a:off x="3279153" y="3079470"/>
              <a:ext cx="314769" cy="523307"/>
            </a:xfrm>
            <a:prstGeom prst="triangle">
              <a:avLst/>
            </a:prstGeom>
            <a:solidFill>
              <a:srgbClr val="71C5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Rectangle 59">
              <a:extLst>
                <a:ext uri="{FF2B5EF4-FFF2-40B4-BE49-F238E27FC236}">
                  <a16:creationId xmlns:a16="http://schemas.microsoft.com/office/drawing/2014/main" id="{7D89AF7B-7A79-E6FF-1B11-306C61B7884C}"/>
                </a:ext>
              </a:extLst>
            </p:cNvPr>
            <p:cNvSpPr/>
            <p:nvPr/>
          </p:nvSpPr>
          <p:spPr>
            <a:xfrm>
              <a:off x="2166080" y="3357798"/>
              <a:ext cx="1231292" cy="728606"/>
            </a:xfrm>
            <a:prstGeom prst="rect">
              <a:avLst/>
            </a:prstGeom>
            <a:solidFill>
              <a:srgbClr val="71C5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Content Placeholder 6">
              <a:extLst>
                <a:ext uri="{FF2B5EF4-FFF2-40B4-BE49-F238E27FC236}">
                  <a16:creationId xmlns:a16="http://schemas.microsoft.com/office/drawing/2014/main" id="{69FE4BDB-154F-6ED0-0F74-409D1533E212}"/>
                </a:ext>
              </a:extLst>
            </p:cNvPr>
            <p:cNvSpPr txBox="1">
              <a:spLocks/>
            </p:cNvSpPr>
            <p:nvPr/>
          </p:nvSpPr>
          <p:spPr>
            <a:xfrm>
              <a:off x="2144941" y="3267943"/>
              <a:ext cx="523308" cy="77199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4000" b="1">
                  <a:solidFill>
                    <a:schemeClr val="bg1"/>
                  </a:solidFill>
                  <a:latin typeface="Arial" pitchFamily="34" charset="0"/>
                  <a:ea typeface="Arial" pitchFamily="34" charset="-122"/>
                  <a:cs typeface="Arial" pitchFamily="34" charset="-120"/>
                </a:rPr>
                <a:t>1</a:t>
              </a:r>
            </a:p>
          </p:txBody>
        </p:sp>
        <p:sp>
          <p:nvSpPr>
            <p:cNvPr id="62" name="Content Placeholder 6">
              <a:extLst>
                <a:ext uri="{FF2B5EF4-FFF2-40B4-BE49-F238E27FC236}">
                  <a16:creationId xmlns:a16="http://schemas.microsoft.com/office/drawing/2014/main" id="{2FCFF514-2F34-F822-F1F8-B3A91E2498B4}"/>
                </a:ext>
              </a:extLst>
            </p:cNvPr>
            <p:cNvSpPr txBox="1">
              <a:spLocks/>
            </p:cNvSpPr>
            <p:nvPr/>
          </p:nvSpPr>
          <p:spPr>
            <a:xfrm>
              <a:off x="2495189" y="3354994"/>
              <a:ext cx="1305492" cy="31477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1400">
                  <a:solidFill>
                    <a:schemeClr val="bg1"/>
                  </a:solidFill>
                  <a:latin typeface="Arial" pitchFamily="34" charset="0"/>
                  <a:ea typeface="Arial" pitchFamily="34" charset="-122"/>
                  <a:cs typeface="Arial" pitchFamily="34" charset="-120"/>
                </a:rPr>
                <a:t>proposed</a:t>
              </a:r>
            </a:p>
          </p:txBody>
        </p:sp>
        <p:sp>
          <p:nvSpPr>
            <p:cNvPr id="63" name="Content Placeholder 6">
              <a:extLst>
                <a:ext uri="{FF2B5EF4-FFF2-40B4-BE49-F238E27FC236}">
                  <a16:creationId xmlns:a16="http://schemas.microsoft.com/office/drawing/2014/main" id="{46BE3A46-F548-1B60-328A-1DB7A6D483D1}"/>
                </a:ext>
              </a:extLst>
            </p:cNvPr>
            <p:cNvSpPr txBox="1">
              <a:spLocks/>
            </p:cNvSpPr>
            <p:nvPr/>
          </p:nvSpPr>
          <p:spPr>
            <a:xfrm>
              <a:off x="2487694" y="3576668"/>
              <a:ext cx="1305492" cy="31477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1200" i="1" err="1">
                  <a:solidFill>
                    <a:schemeClr val="bg1"/>
                  </a:solidFill>
                  <a:latin typeface="Arial" pitchFamily="34" charset="0"/>
                  <a:ea typeface="Arial" pitchFamily="34" charset="-122"/>
                  <a:cs typeface="Arial" pitchFamily="34" charset="-120"/>
                </a:rPr>
                <a:t>ElectraNet</a:t>
              </a:r>
              <a:endParaRPr lang="en-US" sz="1200" i="1">
                <a:solidFill>
                  <a:schemeClr val="bg1"/>
                </a:solidFill>
                <a:latin typeface="Arial" pitchFamily="34" charset="0"/>
                <a:ea typeface="Arial" pitchFamily="34" charset="-122"/>
                <a:cs typeface="Arial" pitchFamily="34" charset="-120"/>
              </a:endParaRPr>
            </a:p>
          </p:txBody>
        </p:sp>
        <p:sp>
          <p:nvSpPr>
            <p:cNvPr id="64" name="Content Placeholder 6">
              <a:extLst>
                <a:ext uri="{FF2B5EF4-FFF2-40B4-BE49-F238E27FC236}">
                  <a16:creationId xmlns:a16="http://schemas.microsoft.com/office/drawing/2014/main" id="{5456BC73-563F-B34B-21AF-BC732CC6FF8F}"/>
                </a:ext>
              </a:extLst>
            </p:cNvPr>
            <p:cNvSpPr txBox="1">
              <a:spLocks/>
            </p:cNvSpPr>
            <p:nvPr/>
          </p:nvSpPr>
          <p:spPr>
            <a:xfrm>
              <a:off x="2152436" y="3842197"/>
              <a:ext cx="1640750" cy="31477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700">
                  <a:solidFill>
                    <a:schemeClr val="bg1"/>
                  </a:solidFill>
                  <a:latin typeface="Arial" pitchFamily="34" charset="0"/>
                  <a:ea typeface="Arial" pitchFamily="34" charset="-122"/>
                  <a:cs typeface="Arial" pitchFamily="34" charset="-120"/>
                </a:rPr>
                <a:t>Mid-North SA corridor</a:t>
              </a:r>
            </a:p>
          </p:txBody>
        </p:sp>
      </p:grpSp>
      <p:grpSp>
        <p:nvGrpSpPr>
          <p:cNvPr id="66" name="Group 65">
            <a:extLst>
              <a:ext uri="{FF2B5EF4-FFF2-40B4-BE49-F238E27FC236}">
                <a16:creationId xmlns:a16="http://schemas.microsoft.com/office/drawing/2014/main" id="{7DCECE7F-49A6-EC38-587A-C920FBEAA7E7}"/>
              </a:ext>
            </a:extLst>
          </p:cNvPr>
          <p:cNvGrpSpPr/>
          <p:nvPr/>
        </p:nvGrpSpPr>
        <p:grpSpPr>
          <a:xfrm>
            <a:off x="6694149" y="269718"/>
            <a:ext cx="1762946" cy="967622"/>
            <a:chOff x="1970724" y="3391860"/>
            <a:chExt cx="1762946" cy="967622"/>
          </a:xfrm>
        </p:grpSpPr>
        <p:sp>
          <p:nvSpPr>
            <p:cNvPr id="68" name="Rectangle 67">
              <a:extLst>
                <a:ext uri="{FF2B5EF4-FFF2-40B4-BE49-F238E27FC236}">
                  <a16:creationId xmlns:a16="http://schemas.microsoft.com/office/drawing/2014/main" id="{3F84FE00-D524-38AA-B76C-FAE2C5CCF2AB}"/>
                </a:ext>
              </a:extLst>
            </p:cNvPr>
            <p:cNvSpPr/>
            <p:nvPr/>
          </p:nvSpPr>
          <p:spPr>
            <a:xfrm>
              <a:off x="1991863" y="3481714"/>
              <a:ext cx="1648244" cy="765065"/>
            </a:xfrm>
            <a:prstGeom prst="rect">
              <a:avLst/>
            </a:prstGeom>
            <a:solidFill>
              <a:srgbClr val="71C5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Content Placeholder 6">
              <a:extLst>
                <a:ext uri="{FF2B5EF4-FFF2-40B4-BE49-F238E27FC236}">
                  <a16:creationId xmlns:a16="http://schemas.microsoft.com/office/drawing/2014/main" id="{AA969D6B-ADB0-2BE5-64C6-67D0BE616BDB}"/>
                </a:ext>
              </a:extLst>
            </p:cNvPr>
            <p:cNvSpPr txBox="1">
              <a:spLocks/>
            </p:cNvSpPr>
            <p:nvPr/>
          </p:nvSpPr>
          <p:spPr>
            <a:xfrm>
              <a:off x="1970724" y="3391860"/>
              <a:ext cx="523308" cy="77199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4000" b="1">
                  <a:solidFill>
                    <a:schemeClr val="bg1"/>
                  </a:solidFill>
                  <a:latin typeface="Arial" pitchFamily="34" charset="0"/>
                  <a:ea typeface="Arial" pitchFamily="34" charset="-122"/>
                  <a:cs typeface="Arial" pitchFamily="34" charset="-120"/>
                </a:rPr>
                <a:t>6</a:t>
              </a:r>
            </a:p>
          </p:txBody>
        </p:sp>
        <p:sp>
          <p:nvSpPr>
            <p:cNvPr id="70" name="Content Placeholder 6">
              <a:extLst>
                <a:ext uri="{FF2B5EF4-FFF2-40B4-BE49-F238E27FC236}">
                  <a16:creationId xmlns:a16="http://schemas.microsoft.com/office/drawing/2014/main" id="{38998594-1075-ACDC-23CA-7C87F341F8FE}"/>
                </a:ext>
              </a:extLst>
            </p:cNvPr>
            <p:cNvSpPr txBox="1">
              <a:spLocks/>
            </p:cNvSpPr>
            <p:nvPr/>
          </p:nvSpPr>
          <p:spPr>
            <a:xfrm>
              <a:off x="2320972" y="3501396"/>
              <a:ext cx="1412698" cy="314770"/>
            </a:xfrm>
            <a:prstGeom prst="rect">
              <a:avLst/>
            </a:prstGeom>
          </p:spPr>
          <p:txBody>
            <a:bodyPr>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1400">
                  <a:solidFill>
                    <a:schemeClr val="bg1"/>
                  </a:solidFill>
                  <a:latin typeface="Arial" pitchFamily="34" charset="0"/>
                  <a:ea typeface="Arial" pitchFamily="34" charset="-122"/>
                  <a:cs typeface="Arial" pitchFamily="34" charset="-120"/>
                </a:rPr>
                <a:t>offshore declared</a:t>
              </a:r>
            </a:p>
          </p:txBody>
        </p:sp>
        <p:sp>
          <p:nvSpPr>
            <p:cNvPr id="71" name="Content Placeholder 6">
              <a:extLst>
                <a:ext uri="{FF2B5EF4-FFF2-40B4-BE49-F238E27FC236}">
                  <a16:creationId xmlns:a16="http://schemas.microsoft.com/office/drawing/2014/main" id="{F50BFE5B-0DCD-0A1E-2096-51A86EB2C183}"/>
                </a:ext>
              </a:extLst>
            </p:cNvPr>
            <p:cNvSpPr txBox="1">
              <a:spLocks/>
            </p:cNvSpPr>
            <p:nvPr/>
          </p:nvSpPr>
          <p:spPr>
            <a:xfrm>
              <a:off x="2313477" y="3700585"/>
              <a:ext cx="1305492" cy="31477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1200" i="1">
                  <a:solidFill>
                    <a:schemeClr val="bg1"/>
                  </a:solidFill>
                  <a:latin typeface="Arial" pitchFamily="34" charset="0"/>
                  <a:ea typeface="Arial" pitchFamily="34" charset="-122"/>
                  <a:cs typeface="Arial" pitchFamily="34" charset="-120"/>
                </a:rPr>
                <a:t>DCCEEW</a:t>
              </a:r>
            </a:p>
          </p:txBody>
        </p:sp>
        <p:sp>
          <p:nvSpPr>
            <p:cNvPr id="72" name="Content Placeholder 6">
              <a:extLst>
                <a:ext uri="{FF2B5EF4-FFF2-40B4-BE49-F238E27FC236}">
                  <a16:creationId xmlns:a16="http://schemas.microsoft.com/office/drawing/2014/main" id="{73440DA2-67BB-3783-7709-8513923A02D6}"/>
                </a:ext>
              </a:extLst>
            </p:cNvPr>
            <p:cNvSpPr txBox="1">
              <a:spLocks/>
            </p:cNvSpPr>
            <p:nvPr/>
          </p:nvSpPr>
          <p:spPr>
            <a:xfrm>
              <a:off x="1978219" y="3936134"/>
              <a:ext cx="1640750" cy="42334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700">
                  <a:solidFill>
                    <a:schemeClr val="bg1"/>
                  </a:solidFill>
                  <a:latin typeface="Arial" pitchFamily="34" charset="0"/>
                  <a:ea typeface="Arial" pitchFamily="34" charset="-122"/>
                  <a:cs typeface="Arial" pitchFamily="34" charset="-120"/>
                </a:rPr>
                <a:t>Gippsland, Hunter, Southern Ocean, Illawarra, Bass, Bunbury</a:t>
              </a:r>
            </a:p>
          </p:txBody>
        </p:sp>
      </p:grpSp>
    </p:spTree>
    <p:extLst>
      <p:ext uri="{BB962C8B-B14F-4D97-AF65-F5344CB8AC3E}">
        <p14:creationId xmlns:p14="http://schemas.microsoft.com/office/powerpoint/2010/main" val="864692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9000" b="-9000"/>
          </a:stretch>
        </a:blipFill>
        <a:effectLst/>
      </p:bgPr>
    </p:bg>
    <p:spTree>
      <p:nvGrpSpPr>
        <p:cNvPr id="1" name="">
          <a:extLst>
            <a:ext uri="{FF2B5EF4-FFF2-40B4-BE49-F238E27FC236}">
              <a16:creationId xmlns:a16="http://schemas.microsoft.com/office/drawing/2014/main" id="{3BDCAC61-852A-A274-C155-D0216EA4B744}"/>
            </a:ext>
          </a:extLst>
        </p:cNvPr>
        <p:cNvGrpSpPr/>
        <p:nvPr/>
      </p:nvGrpSpPr>
      <p:grpSpPr>
        <a:xfrm>
          <a:off x="0" y="0"/>
          <a:ext cx="0" cy="0"/>
          <a:chOff x="0" y="0"/>
          <a:chExt cx="0" cy="0"/>
        </a:xfrm>
      </p:grpSpPr>
      <p:sp>
        <p:nvSpPr>
          <p:cNvPr id="23" name="Footer Placeholder 12">
            <a:extLst>
              <a:ext uri="{FF2B5EF4-FFF2-40B4-BE49-F238E27FC236}">
                <a16:creationId xmlns:a16="http://schemas.microsoft.com/office/drawing/2014/main" id="{D02EC2D7-E519-C1B5-C93A-5A283DC49066}"/>
              </a:ext>
            </a:extLst>
          </p:cNvPr>
          <p:cNvSpPr>
            <a:spLocks noGrp="1"/>
          </p:cNvSpPr>
          <p:nvPr>
            <p:ph type="ftr" sz="quarter" idx="3"/>
          </p:nvPr>
        </p:nvSpPr>
        <p:spPr>
          <a:xfrm>
            <a:off x="3940233" y="4745831"/>
            <a:ext cx="4321340" cy="273844"/>
          </a:xfrm>
          <a:prstGeom prst="rect">
            <a:avLst/>
          </a:prstGeom>
          <a:noFill/>
        </p:spPr>
        <p:txBody>
          <a:bodyPr vert="horz" lIns="91440" tIns="45720" rIns="91440" bIns="45720" rtlCol="0" anchor="ctr"/>
          <a:lstStyle>
            <a:lvl1pPr algn="ctr">
              <a:defRPr sz="600" b="0" i="0">
                <a:solidFill>
                  <a:srgbClr val="005F63"/>
                </a:solidFill>
                <a:latin typeface="Arial" panose="020B0604020202020204" pitchFamily="34" charset="0"/>
                <a:cs typeface="Arial" panose="020B0604020202020204" pitchFamily="34" charset="0"/>
              </a:defRPr>
            </a:lvl1pPr>
          </a:lstStyle>
          <a:p>
            <a:pPr algn="r"/>
            <a:r>
              <a:rPr lang="en-AU"/>
              <a:t>Shared value masterplan – 6</a:t>
            </a:r>
            <a:r>
              <a:rPr lang="en-AU" baseline="30000"/>
              <a:t>th</a:t>
            </a:r>
            <a:r>
              <a:rPr lang="en-AU"/>
              <a:t> Annual REZ Conference, May 2026 | Copyright © 2026 </a:t>
            </a:r>
            <a:r>
              <a:rPr lang="en-AU" err="1"/>
              <a:t>Lecroma</a:t>
            </a:r>
            <a:r>
              <a:rPr lang="en-AU"/>
              <a:t>. All rights reserved</a:t>
            </a:r>
          </a:p>
        </p:txBody>
      </p:sp>
      <p:sp>
        <p:nvSpPr>
          <p:cNvPr id="3" name="Slide Number Placeholder 13">
            <a:extLst>
              <a:ext uri="{FF2B5EF4-FFF2-40B4-BE49-F238E27FC236}">
                <a16:creationId xmlns:a16="http://schemas.microsoft.com/office/drawing/2014/main" id="{C467859E-E5B8-D4C2-2603-A88483AD4C7C}"/>
              </a:ext>
            </a:extLst>
          </p:cNvPr>
          <p:cNvSpPr>
            <a:spLocks noGrp="1"/>
          </p:cNvSpPr>
          <p:nvPr>
            <p:ph type="sldNum" sz="quarter" idx="4"/>
          </p:nvPr>
        </p:nvSpPr>
        <p:spPr>
          <a:prstGeom prst="rect">
            <a:avLst/>
          </a:prstGeom>
        </p:spPr>
        <p:txBody>
          <a:bodyPr vert="horz" lIns="91440" tIns="45720" rIns="91440" bIns="45720" rtlCol="0" anchor="ctr"/>
          <a:lstStyle>
            <a:lvl1pPr algn="r">
              <a:defRPr sz="825">
                <a:solidFill>
                  <a:srgbClr val="71C598"/>
                </a:solidFill>
              </a:defRPr>
            </a:lvl1pPr>
          </a:lstStyle>
          <a:p>
            <a:pPr algn="ctr"/>
            <a:fld id="{5B86431E-9F5C-B24A-8AE8-3F7E6955836A}" type="slidenum">
              <a:rPr lang="en-US" sz="800" smtClean="0">
                <a:solidFill>
                  <a:srgbClr val="00956E"/>
                </a:solidFill>
              </a:rPr>
              <a:pPr algn="ctr"/>
              <a:t>4</a:t>
            </a:fld>
            <a:endParaRPr lang="en-US" sz="800">
              <a:solidFill>
                <a:srgbClr val="00956E"/>
              </a:solidFill>
            </a:endParaRPr>
          </a:p>
        </p:txBody>
      </p:sp>
      <p:sp>
        <p:nvSpPr>
          <p:cNvPr id="26" name="Title 3">
            <a:extLst>
              <a:ext uri="{FF2B5EF4-FFF2-40B4-BE49-F238E27FC236}">
                <a16:creationId xmlns:a16="http://schemas.microsoft.com/office/drawing/2014/main" id="{379CC1BE-ED80-0971-C3C8-712B0D300E73}"/>
              </a:ext>
            </a:extLst>
          </p:cNvPr>
          <p:cNvSpPr>
            <a:spLocks noGrp="1"/>
          </p:cNvSpPr>
          <p:nvPr>
            <p:ph type="title"/>
          </p:nvPr>
        </p:nvSpPr>
        <p:spPr/>
        <p:txBody>
          <a:bodyPr>
            <a:normAutofit/>
          </a:bodyPr>
          <a:lstStyle/>
          <a:p>
            <a:r>
              <a:rPr lang="en-AU" sz="2400"/>
              <a:t>The cumulative test</a:t>
            </a:r>
          </a:p>
        </p:txBody>
      </p:sp>
      <p:sp>
        <p:nvSpPr>
          <p:cNvPr id="6" name="Text 5">
            <a:extLst>
              <a:ext uri="{FF2B5EF4-FFF2-40B4-BE49-F238E27FC236}">
                <a16:creationId xmlns:a16="http://schemas.microsoft.com/office/drawing/2014/main" id="{A29CD403-81EA-D23D-3EB8-97F4CAAD8F36}"/>
              </a:ext>
            </a:extLst>
          </p:cNvPr>
          <p:cNvSpPr/>
          <p:nvPr/>
        </p:nvSpPr>
        <p:spPr>
          <a:xfrm>
            <a:off x="450467" y="1749177"/>
            <a:ext cx="3043207" cy="320040"/>
          </a:xfrm>
          <a:prstGeom prst="rect">
            <a:avLst/>
          </a:prstGeom>
          <a:noFill/>
          <a:ln/>
        </p:spPr>
        <p:txBody>
          <a:bodyPr wrap="square" lIns="0" tIns="0" rIns="0" bIns="0" rtlCol="0" anchor="ctr"/>
          <a:lstStyle/>
          <a:p>
            <a:pPr marL="0" indent="0">
              <a:buNone/>
            </a:pPr>
            <a:r>
              <a:rPr lang="en-US" sz="1600" b="1">
                <a:solidFill>
                  <a:srgbClr val="00956E"/>
                </a:solidFill>
                <a:latin typeface="Arial" pitchFamily="34" charset="0"/>
                <a:ea typeface="Arial" pitchFamily="34" charset="-122"/>
                <a:cs typeface="Arial" pitchFamily="34" charset="-120"/>
              </a:rPr>
              <a:t>REZ-equivalents</a:t>
            </a:r>
            <a:endParaRPr lang="en-US" sz="1600">
              <a:solidFill>
                <a:srgbClr val="00956E"/>
              </a:solidFill>
            </a:endParaRPr>
          </a:p>
        </p:txBody>
      </p:sp>
      <p:sp>
        <p:nvSpPr>
          <p:cNvPr id="13" name="Text 6">
            <a:extLst>
              <a:ext uri="{FF2B5EF4-FFF2-40B4-BE49-F238E27FC236}">
                <a16:creationId xmlns:a16="http://schemas.microsoft.com/office/drawing/2014/main" id="{995D3694-BF46-41EF-849B-C7267ECBC74B}"/>
              </a:ext>
            </a:extLst>
          </p:cNvPr>
          <p:cNvSpPr/>
          <p:nvPr/>
        </p:nvSpPr>
        <p:spPr>
          <a:xfrm>
            <a:off x="1059363" y="1959895"/>
            <a:ext cx="2880870" cy="777240"/>
          </a:xfrm>
          <a:prstGeom prst="rect">
            <a:avLst/>
          </a:prstGeom>
          <a:noFill/>
          <a:ln/>
        </p:spPr>
        <p:txBody>
          <a:bodyPr wrap="square" rtlCol="0" anchor="ctr"/>
          <a:lstStyle/>
          <a:p>
            <a:pPr marL="0" indent="0">
              <a:spcBef>
                <a:spcPts val="600"/>
              </a:spcBef>
              <a:spcAft>
                <a:spcPts val="600"/>
              </a:spcAft>
              <a:buNone/>
            </a:pPr>
            <a:r>
              <a:rPr lang="en-US" sz="1200">
                <a:latin typeface="Arial" pitchFamily="34" charset="0"/>
                <a:ea typeface="Arial" pitchFamily="34" charset="-122"/>
                <a:cs typeface="Arial" pitchFamily="34" charset="-120"/>
              </a:rPr>
              <a:t>Nationally tracked across NSW, VIC, QLD, SA and Commonwealth offshore.</a:t>
            </a:r>
          </a:p>
        </p:txBody>
      </p:sp>
      <p:sp>
        <p:nvSpPr>
          <p:cNvPr id="45" name="Text 5">
            <a:extLst>
              <a:ext uri="{FF2B5EF4-FFF2-40B4-BE49-F238E27FC236}">
                <a16:creationId xmlns:a16="http://schemas.microsoft.com/office/drawing/2014/main" id="{920558AA-5A40-624D-41FE-C49E7ED28B1B}"/>
              </a:ext>
            </a:extLst>
          </p:cNvPr>
          <p:cNvSpPr/>
          <p:nvPr/>
        </p:nvSpPr>
        <p:spPr>
          <a:xfrm>
            <a:off x="4672749" y="1749177"/>
            <a:ext cx="3043207" cy="320040"/>
          </a:xfrm>
          <a:prstGeom prst="rect">
            <a:avLst/>
          </a:prstGeom>
          <a:noFill/>
          <a:ln/>
        </p:spPr>
        <p:txBody>
          <a:bodyPr wrap="square" lIns="0" tIns="0" rIns="0" bIns="0" rtlCol="0" anchor="ctr"/>
          <a:lstStyle/>
          <a:p>
            <a:pPr marL="0" indent="0">
              <a:buNone/>
            </a:pPr>
            <a:r>
              <a:rPr lang="en-US" sz="1600" b="1">
                <a:solidFill>
                  <a:srgbClr val="00956E"/>
                </a:solidFill>
                <a:latin typeface="Arial" pitchFamily="34" charset="0"/>
                <a:cs typeface="Arial" pitchFamily="34" charset="-120"/>
              </a:rPr>
              <a:t>NSW data </a:t>
            </a:r>
            <a:r>
              <a:rPr lang="en-US" sz="1600" b="1" err="1">
                <a:solidFill>
                  <a:srgbClr val="00956E"/>
                </a:solidFill>
                <a:latin typeface="Arial" pitchFamily="34" charset="0"/>
                <a:cs typeface="Arial" pitchFamily="34" charset="-120"/>
              </a:rPr>
              <a:t>centres</a:t>
            </a:r>
            <a:endParaRPr lang="en-US" sz="1600">
              <a:solidFill>
                <a:srgbClr val="00956E"/>
              </a:solidFill>
            </a:endParaRPr>
          </a:p>
        </p:txBody>
      </p:sp>
      <p:sp>
        <p:nvSpPr>
          <p:cNvPr id="46" name="Text 6">
            <a:extLst>
              <a:ext uri="{FF2B5EF4-FFF2-40B4-BE49-F238E27FC236}">
                <a16:creationId xmlns:a16="http://schemas.microsoft.com/office/drawing/2014/main" id="{A008F5FA-A9D1-9AC3-6B0A-D2F5B214F405}"/>
              </a:ext>
            </a:extLst>
          </p:cNvPr>
          <p:cNvSpPr/>
          <p:nvPr/>
        </p:nvSpPr>
        <p:spPr>
          <a:xfrm>
            <a:off x="6628389" y="2072514"/>
            <a:ext cx="2342390" cy="777240"/>
          </a:xfrm>
          <a:prstGeom prst="rect">
            <a:avLst/>
          </a:prstGeom>
          <a:noFill/>
          <a:ln/>
        </p:spPr>
        <p:txBody>
          <a:bodyPr wrap="square" rtlCol="0" anchor="ctr"/>
          <a:lstStyle/>
          <a:p>
            <a:pPr>
              <a:spcBef>
                <a:spcPts val="600"/>
              </a:spcBef>
              <a:spcAft>
                <a:spcPts val="600"/>
              </a:spcAft>
            </a:pPr>
            <a:r>
              <a:rPr lang="en-AU" sz="1200"/>
              <a:t>15 projects endorsed by NSW IDA. 6,500 peak workforce. Same labour basin as HCC REZ.</a:t>
            </a:r>
          </a:p>
        </p:txBody>
      </p:sp>
      <p:sp>
        <p:nvSpPr>
          <p:cNvPr id="5" name="Text 6">
            <a:extLst>
              <a:ext uri="{FF2B5EF4-FFF2-40B4-BE49-F238E27FC236}">
                <a16:creationId xmlns:a16="http://schemas.microsoft.com/office/drawing/2014/main" id="{4B4525F2-792E-2B60-82A3-E70EE292188E}"/>
              </a:ext>
            </a:extLst>
          </p:cNvPr>
          <p:cNvSpPr/>
          <p:nvPr/>
        </p:nvSpPr>
        <p:spPr>
          <a:xfrm>
            <a:off x="382726" y="1968810"/>
            <a:ext cx="788797" cy="777240"/>
          </a:xfrm>
          <a:prstGeom prst="rect">
            <a:avLst/>
          </a:prstGeom>
          <a:noFill/>
          <a:ln/>
        </p:spPr>
        <p:txBody>
          <a:bodyPr wrap="square" rtlCol="0" anchor="ctr"/>
          <a:lstStyle/>
          <a:p>
            <a:pPr marL="0" indent="0">
              <a:spcBef>
                <a:spcPts val="600"/>
              </a:spcBef>
              <a:spcAft>
                <a:spcPts val="600"/>
              </a:spcAft>
              <a:buNone/>
            </a:pPr>
            <a:r>
              <a:rPr lang="en-US" sz="4000" b="1">
                <a:solidFill>
                  <a:srgbClr val="005F63"/>
                </a:solidFill>
                <a:latin typeface="Arial" pitchFamily="34" charset="0"/>
                <a:ea typeface="Arial" pitchFamily="34" charset="-122"/>
                <a:cs typeface="Arial" pitchFamily="34" charset="-120"/>
              </a:rPr>
              <a:t>21</a:t>
            </a:r>
            <a:endParaRPr lang="en-US" sz="4000" b="1">
              <a:solidFill>
                <a:srgbClr val="005F63"/>
              </a:solidFill>
            </a:endParaRPr>
          </a:p>
        </p:txBody>
      </p:sp>
      <p:sp>
        <p:nvSpPr>
          <p:cNvPr id="7" name="Text 5">
            <a:extLst>
              <a:ext uri="{FF2B5EF4-FFF2-40B4-BE49-F238E27FC236}">
                <a16:creationId xmlns:a16="http://schemas.microsoft.com/office/drawing/2014/main" id="{27C60055-1744-5359-8E93-AB492146540E}"/>
              </a:ext>
            </a:extLst>
          </p:cNvPr>
          <p:cNvSpPr/>
          <p:nvPr/>
        </p:nvSpPr>
        <p:spPr>
          <a:xfrm>
            <a:off x="450467" y="2627812"/>
            <a:ext cx="3043207" cy="320040"/>
          </a:xfrm>
          <a:prstGeom prst="rect">
            <a:avLst/>
          </a:prstGeom>
          <a:noFill/>
          <a:ln/>
        </p:spPr>
        <p:txBody>
          <a:bodyPr wrap="square" lIns="0" tIns="0" rIns="0" bIns="0" rtlCol="0" anchor="ctr"/>
          <a:lstStyle/>
          <a:p>
            <a:pPr marL="0" indent="0">
              <a:buNone/>
            </a:pPr>
            <a:r>
              <a:rPr lang="en-US" sz="800" i="1">
                <a:solidFill>
                  <a:srgbClr val="77797C"/>
                </a:solidFill>
                <a:latin typeface="Arial" pitchFamily="34" charset="0"/>
                <a:ea typeface="Arial" pitchFamily="34" charset="-122"/>
                <a:cs typeface="Arial" pitchFamily="34" charset="-120"/>
              </a:rPr>
              <a:t>Source: </a:t>
            </a:r>
            <a:r>
              <a:rPr lang="en-US" sz="800" i="1" err="1">
                <a:solidFill>
                  <a:srgbClr val="77797C"/>
                </a:solidFill>
                <a:latin typeface="Arial" pitchFamily="34" charset="0"/>
                <a:ea typeface="Arial" pitchFamily="34" charset="-122"/>
                <a:cs typeface="Arial" pitchFamily="34" charset="-120"/>
              </a:rPr>
              <a:t>Lecroma</a:t>
            </a:r>
            <a:r>
              <a:rPr lang="en-US" sz="800" i="1">
                <a:solidFill>
                  <a:srgbClr val="77797C"/>
                </a:solidFill>
                <a:latin typeface="Arial" pitchFamily="34" charset="0"/>
                <a:ea typeface="Arial" pitchFamily="34" charset="-122"/>
                <a:cs typeface="Arial" pitchFamily="34" charset="-120"/>
              </a:rPr>
              <a:t> REZ Project Watch</a:t>
            </a:r>
          </a:p>
        </p:txBody>
      </p:sp>
      <p:sp>
        <p:nvSpPr>
          <p:cNvPr id="8" name="Text 6">
            <a:extLst>
              <a:ext uri="{FF2B5EF4-FFF2-40B4-BE49-F238E27FC236}">
                <a16:creationId xmlns:a16="http://schemas.microsoft.com/office/drawing/2014/main" id="{BE7CF613-F98F-50F2-ABF5-A66CF084679B}"/>
              </a:ext>
            </a:extLst>
          </p:cNvPr>
          <p:cNvSpPr/>
          <p:nvPr/>
        </p:nvSpPr>
        <p:spPr>
          <a:xfrm>
            <a:off x="4553163" y="1968599"/>
            <a:ext cx="2738517" cy="777240"/>
          </a:xfrm>
          <a:prstGeom prst="rect">
            <a:avLst/>
          </a:prstGeom>
          <a:noFill/>
          <a:ln/>
        </p:spPr>
        <p:txBody>
          <a:bodyPr wrap="square" rtlCol="0" anchor="ctr"/>
          <a:lstStyle/>
          <a:p>
            <a:pPr marL="0" indent="0">
              <a:spcBef>
                <a:spcPts val="600"/>
              </a:spcBef>
              <a:spcAft>
                <a:spcPts val="600"/>
              </a:spcAft>
              <a:buNone/>
            </a:pPr>
            <a:r>
              <a:rPr lang="en-US" sz="4000" b="1">
                <a:solidFill>
                  <a:srgbClr val="005F63"/>
                </a:solidFill>
                <a:latin typeface="Arial" pitchFamily="34" charset="0"/>
                <a:ea typeface="Arial" pitchFamily="34" charset="-122"/>
                <a:cs typeface="Arial" pitchFamily="34" charset="-120"/>
              </a:rPr>
              <a:t>&gt;$51.9b</a:t>
            </a:r>
            <a:endParaRPr lang="en-US" sz="4000" b="1">
              <a:solidFill>
                <a:srgbClr val="005F63"/>
              </a:solidFill>
            </a:endParaRPr>
          </a:p>
        </p:txBody>
      </p:sp>
      <p:sp>
        <p:nvSpPr>
          <p:cNvPr id="9" name="Text 5">
            <a:extLst>
              <a:ext uri="{FF2B5EF4-FFF2-40B4-BE49-F238E27FC236}">
                <a16:creationId xmlns:a16="http://schemas.microsoft.com/office/drawing/2014/main" id="{C1E7A4C7-6A92-CD3F-FD11-4EF227D133FB}"/>
              </a:ext>
            </a:extLst>
          </p:cNvPr>
          <p:cNvSpPr/>
          <p:nvPr/>
        </p:nvSpPr>
        <p:spPr>
          <a:xfrm>
            <a:off x="4672748" y="2627812"/>
            <a:ext cx="3723391" cy="320040"/>
          </a:xfrm>
          <a:prstGeom prst="rect">
            <a:avLst/>
          </a:prstGeom>
          <a:noFill/>
          <a:ln/>
        </p:spPr>
        <p:txBody>
          <a:bodyPr wrap="square" lIns="0" tIns="0" rIns="0" bIns="0" rtlCol="0" anchor="ctr"/>
          <a:lstStyle/>
          <a:p>
            <a:pPr marL="0" indent="0">
              <a:buNone/>
            </a:pPr>
            <a:r>
              <a:rPr lang="en-US" sz="600" i="1">
                <a:solidFill>
                  <a:schemeClr val="bg1">
                    <a:lumMod val="95000"/>
                  </a:schemeClr>
                </a:solidFill>
                <a:latin typeface="Arial" pitchFamily="34" charset="0"/>
                <a:ea typeface="Arial" pitchFamily="34" charset="-122"/>
                <a:cs typeface="Arial" pitchFamily="34" charset="-120"/>
              </a:rPr>
              <a:t>Source: </a:t>
            </a:r>
            <a:r>
              <a:rPr lang="en-US" sz="600" i="1" err="1">
                <a:solidFill>
                  <a:schemeClr val="bg1">
                    <a:lumMod val="95000"/>
                  </a:schemeClr>
                </a:solidFill>
                <a:latin typeface="Arial" pitchFamily="34" charset="0"/>
                <a:ea typeface="Arial" pitchFamily="34" charset="-122"/>
                <a:cs typeface="Arial" pitchFamily="34" charset="-120"/>
              </a:rPr>
              <a:t>InsuraCatastrophe</a:t>
            </a:r>
            <a:r>
              <a:rPr lang="en-US" sz="600" i="1">
                <a:solidFill>
                  <a:schemeClr val="bg1">
                    <a:lumMod val="95000"/>
                  </a:schemeClr>
                </a:solidFill>
                <a:latin typeface="Arial" pitchFamily="34" charset="0"/>
                <a:ea typeface="Arial" pitchFamily="34" charset="-122"/>
                <a:cs typeface="Arial" pitchFamily="34" charset="-120"/>
              </a:rPr>
              <a:t> Resilience Report 2024-25​</a:t>
            </a:r>
            <a:endParaRPr lang="en-US" sz="600" i="1">
              <a:solidFill>
                <a:schemeClr val="bg1">
                  <a:lumMod val="95000"/>
                </a:schemeClr>
              </a:solidFill>
            </a:endParaRPr>
          </a:p>
        </p:txBody>
      </p:sp>
      <p:sp>
        <p:nvSpPr>
          <p:cNvPr id="11" name="Text 5">
            <a:extLst>
              <a:ext uri="{FF2B5EF4-FFF2-40B4-BE49-F238E27FC236}">
                <a16:creationId xmlns:a16="http://schemas.microsoft.com/office/drawing/2014/main" id="{213FB5D9-F817-7864-1A7C-EDB0B03092A5}"/>
              </a:ext>
            </a:extLst>
          </p:cNvPr>
          <p:cNvSpPr/>
          <p:nvPr/>
        </p:nvSpPr>
        <p:spPr>
          <a:xfrm>
            <a:off x="450466" y="3136685"/>
            <a:ext cx="3867533" cy="273844"/>
          </a:xfrm>
          <a:prstGeom prst="rect">
            <a:avLst/>
          </a:prstGeom>
          <a:noFill/>
          <a:ln/>
        </p:spPr>
        <p:txBody>
          <a:bodyPr wrap="square" lIns="0" tIns="0" rIns="0" bIns="0" rtlCol="0" anchor="ctr"/>
          <a:lstStyle/>
          <a:p>
            <a:pPr marL="0" indent="0">
              <a:buNone/>
            </a:pPr>
            <a:r>
              <a:rPr lang="en-US" sz="1600" b="1">
                <a:solidFill>
                  <a:srgbClr val="00956E"/>
                </a:solidFill>
                <a:latin typeface="Arial" pitchFamily="34" charset="0"/>
                <a:cs typeface="Arial" pitchFamily="34" charset="-120"/>
              </a:rPr>
              <a:t>Inland Rail NSW (… chopped at Parkes)</a:t>
            </a:r>
            <a:endParaRPr lang="en-US" sz="1600">
              <a:solidFill>
                <a:srgbClr val="00956E"/>
              </a:solidFill>
            </a:endParaRPr>
          </a:p>
        </p:txBody>
      </p:sp>
      <p:sp>
        <p:nvSpPr>
          <p:cNvPr id="12" name="Text 6">
            <a:extLst>
              <a:ext uri="{FF2B5EF4-FFF2-40B4-BE49-F238E27FC236}">
                <a16:creationId xmlns:a16="http://schemas.microsoft.com/office/drawing/2014/main" id="{99858773-4617-37B4-2790-8317E5BC3F2A}"/>
              </a:ext>
            </a:extLst>
          </p:cNvPr>
          <p:cNvSpPr/>
          <p:nvPr/>
        </p:nvSpPr>
        <p:spPr>
          <a:xfrm>
            <a:off x="2022936" y="3641066"/>
            <a:ext cx="2401268" cy="777240"/>
          </a:xfrm>
          <a:prstGeom prst="rect">
            <a:avLst/>
          </a:prstGeom>
          <a:noFill/>
          <a:ln/>
        </p:spPr>
        <p:txBody>
          <a:bodyPr wrap="square" rtlCol="0" anchor="ctr"/>
          <a:lstStyle/>
          <a:p>
            <a:pPr marL="0" indent="0">
              <a:spcBef>
                <a:spcPts val="600"/>
              </a:spcBef>
              <a:spcAft>
                <a:spcPts val="600"/>
              </a:spcAft>
              <a:buNone/>
            </a:pPr>
            <a:r>
              <a:rPr lang="en-US" sz="1200">
                <a:latin typeface="Arial" pitchFamily="34" charset="0"/>
                <a:ea typeface="Arial" pitchFamily="34" charset="-122"/>
                <a:cs typeface="Arial" pitchFamily="34" charset="-120"/>
              </a:rPr>
              <a:t>~2,400 peak workforce to 2030. Through Parkes, </a:t>
            </a:r>
            <a:r>
              <a:rPr lang="en-US" sz="1200" err="1">
                <a:latin typeface="Arial" pitchFamily="34" charset="0"/>
                <a:ea typeface="Arial" pitchFamily="34" charset="-122"/>
                <a:cs typeface="Arial" pitchFamily="34" charset="-120"/>
              </a:rPr>
              <a:t>Narromine</a:t>
            </a:r>
            <a:r>
              <a:rPr lang="en-US" sz="1200">
                <a:latin typeface="Arial" pitchFamily="34" charset="0"/>
                <a:ea typeface="Arial" pitchFamily="34" charset="-122"/>
                <a:cs typeface="Arial" pitchFamily="34" charset="-120"/>
              </a:rPr>
              <a:t>, Narrabri, Albury. Would initially overlap CWO and SW REZ, now this has changed – more pressure on roads / trucks.</a:t>
            </a:r>
          </a:p>
        </p:txBody>
      </p:sp>
      <p:sp>
        <p:nvSpPr>
          <p:cNvPr id="15" name="Text 5">
            <a:extLst>
              <a:ext uri="{FF2B5EF4-FFF2-40B4-BE49-F238E27FC236}">
                <a16:creationId xmlns:a16="http://schemas.microsoft.com/office/drawing/2014/main" id="{9032D523-1BDC-5F3F-796A-863DE4625E13}"/>
              </a:ext>
            </a:extLst>
          </p:cNvPr>
          <p:cNvSpPr/>
          <p:nvPr/>
        </p:nvSpPr>
        <p:spPr>
          <a:xfrm>
            <a:off x="4672749" y="3128850"/>
            <a:ext cx="3043207" cy="320040"/>
          </a:xfrm>
          <a:prstGeom prst="rect">
            <a:avLst/>
          </a:prstGeom>
          <a:noFill/>
          <a:ln/>
        </p:spPr>
        <p:txBody>
          <a:bodyPr wrap="square" lIns="0" tIns="0" rIns="0" bIns="0" rtlCol="0" anchor="ctr"/>
          <a:lstStyle/>
          <a:p>
            <a:pPr marL="0" indent="0">
              <a:buNone/>
            </a:pPr>
            <a:r>
              <a:rPr lang="en-US" sz="1600" b="1" err="1">
                <a:solidFill>
                  <a:srgbClr val="00956E"/>
                </a:solidFill>
                <a:latin typeface="Arial" pitchFamily="34" charset="0"/>
                <a:cs typeface="Arial" pitchFamily="34" charset="-120"/>
              </a:rPr>
              <a:t>Defence</a:t>
            </a:r>
            <a:r>
              <a:rPr lang="en-US" sz="1600" b="1">
                <a:solidFill>
                  <a:srgbClr val="00956E"/>
                </a:solidFill>
                <a:latin typeface="Arial" pitchFamily="34" charset="0"/>
                <a:cs typeface="Arial" pitchFamily="34" charset="-120"/>
              </a:rPr>
              <a:t> NSW</a:t>
            </a:r>
            <a:endParaRPr lang="en-US" sz="1600">
              <a:solidFill>
                <a:srgbClr val="00956E"/>
              </a:solidFill>
            </a:endParaRPr>
          </a:p>
        </p:txBody>
      </p:sp>
      <p:sp>
        <p:nvSpPr>
          <p:cNvPr id="16" name="Text 6">
            <a:extLst>
              <a:ext uri="{FF2B5EF4-FFF2-40B4-BE49-F238E27FC236}">
                <a16:creationId xmlns:a16="http://schemas.microsoft.com/office/drawing/2014/main" id="{7D91B430-4CC8-C464-A3AA-FF6F7A2E35F3}"/>
              </a:ext>
            </a:extLst>
          </p:cNvPr>
          <p:cNvSpPr/>
          <p:nvPr/>
        </p:nvSpPr>
        <p:spPr>
          <a:xfrm>
            <a:off x="6234655" y="3602778"/>
            <a:ext cx="2541405" cy="777240"/>
          </a:xfrm>
          <a:prstGeom prst="rect">
            <a:avLst/>
          </a:prstGeom>
          <a:noFill/>
          <a:ln/>
        </p:spPr>
        <p:txBody>
          <a:bodyPr wrap="square" rtlCol="0" anchor="ctr"/>
          <a:lstStyle/>
          <a:p>
            <a:pPr>
              <a:spcBef>
                <a:spcPts val="600"/>
              </a:spcBef>
              <a:spcAft>
                <a:spcPts val="600"/>
              </a:spcAft>
            </a:pPr>
            <a:r>
              <a:rPr lang="en-AU" sz="1200"/>
              <a:t>AUKUS, Garden Island Stage 2, Holsworthy, RAAF Williamtown, RRJV (Wagga-</a:t>
            </a:r>
            <a:r>
              <a:rPr lang="en-AU" sz="1200" err="1"/>
              <a:t>Abury</a:t>
            </a:r>
            <a:r>
              <a:rPr lang="en-AU" sz="1200"/>
              <a:t>-Wodonga), </a:t>
            </a:r>
            <a:r>
              <a:rPr lang="en-AU" sz="1200" err="1"/>
              <a:t>Benella</a:t>
            </a:r>
            <a:r>
              <a:rPr lang="en-AU" sz="1200"/>
              <a:t>/Mulwala. Combined ~5,500+ peak for 3+ years to 2030.</a:t>
            </a:r>
          </a:p>
        </p:txBody>
      </p:sp>
      <p:sp>
        <p:nvSpPr>
          <p:cNvPr id="17" name="Text 6">
            <a:extLst>
              <a:ext uri="{FF2B5EF4-FFF2-40B4-BE49-F238E27FC236}">
                <a16:creationId xmlns:a16="http://schemas.microsoft.com/office/drawing/2014/main" id="{208D28A9-2AAB-E7A1-17B6-A31C7CF491AE}"/>
              </a:ext>
            </a:extLst>
          </p:cNvPr>
          <p:cNvSpPr/>
          <p:nvPr/>
        </p:nvSpPr>
        <p:spPr>
          <a:xfrm>
            <a:off x="366532" y="3365659"/>
            <a:ext cx="2738517" cy="777240"/>
          </a:xfrm>
          <a:prstGeom prst="rect">
            <a:avLst/>
          </a:prstGeom>
          <a:noFill/>
          <a:ln/>
        </p:spPr>
        <p:txBody>
          <a:bodyPr wrap="square" rtlCol="0" anchor="ctr"/>
          <a:lstStyle/>
          <a:p>
            <a:pPr marL="0" indent="0">
              <a:spcBef>
                <a:spcPts val="600"/>
              </a:spcBef>
              <a:spcAft>
                <a:spcPts val="600"/>
              </a:spcAft>
              <a:buNone/>
            </a:pPr>
            <a:r>
              <a:rPr lang="en-US" sz="4000" b="1">
                <a:solidFill>
                  <a:srgbClr val="005F63"/>
                </a:solidFill>
                <a:latin typeface="Arial" pitchFamily="34" charset="0"/>
                <a:ea typeface="Arial" pitchFamily="34" charset="-122"/>
                <a:cs typeface="Arial" pitchFamily="34" charset="-120"/>
              </a:rPr>
              <a:t>$14b+</a:t>
            </a:r>
          </a:p>
        </p:txBody>
      </p:sp>
      <p:sp>
        <p:nvSpPr>
          <p:cNvPr id="18" name="Text 5">
            <a:extLst>
              <a:ext uri="{FF2B5EF4-FFF2-40B4-BE49-F238E27FC236}">
                <a16:creationId xmlns:a16="http://schemas.microsoft.com/office/drawing/2014/main" id="{DDA1E7F7-2D5C-872D-B0FA-E91D7311D136}"/>
              </a:ext>
            </a:extLst>
          </p:cNvPr>
          <p:cNvSpPr/>
          <p:nvPr/>
        </p:nvSpPr>
        <p:spPr>
          <a:xfrm>
            <a:off x="450467" y="4034235"/>
            <a:ext cx="3043207" cy="320040"/>
          </a:xfrm>
          <a:prstGeom prst="rect">
            <a:avLst/>
          </a:prstGeom>
          <a:noFill/>
          <a:ln/>
        </p:spPr>
        <p:txBody>
          <a:bodyPr wrap="square" lIns="0" tIns="0" rIns="0" bIns="0" rtlCol="0" anchor="ctr"/>
          <a:lstStyle/>
          <a:p>
            <a:pPr marL="0" indent="0">
              <a:buNone/>
            </a:pPr>
            <a:r>
              <a:rPr lang="en-US" sz="800" i="1">
                <a:solidFill>
                  <a:srgbClr val="77797C"/>
                </a:solidFill>
                <a:latin typeface="Arial" pitchFamily="34" charset="0"/>
                <a:ea typeface="Arial" pitchFamily="34" charset="-122"/>
                <a:cs typeface="Arial" pitchFamily="34" charset="-120"/>
              </a:rPr>
              <a:t>Source: ARTC.</a:t>
            </a:r>
          </a:p>
        </p:txBody>
      </p:sp>
      <p:sp>
        <p:nvSpPr>
          <p:cNvPr id="19" name="Text 6">
            <a:extLst>
              <a:ext uri="{FF2B5EF4-FFF2-40B4-BE49-F238E27FC236}">
                <a16:creationId xmlns:a16="http://schemas.microsoft.com/office/drawing/2014/main" id="{1AB0F148-A5F8-A3ED-2DE5-FCCD5F319BE2}"/>
              </a:ext>
            </a:extLst>
          </p:cNvPr>
          <p:cNvSpPr/>
          <p:nvPr/>
        </p:nvSpPr>
        <p:spPr>
          <a:xfrm>
            <a:off x="4707154" y="3365448"/>
            <a:ext cx="1431775" cy="777240"/>
          </a:xfrm>
          <a:prstGeom prst="rect">
            <a:avLst/>
          </a:prstGeom>
          <a:noFill/>
          <a:ln/>
        </p:spPr>
        <p:txBody>
          <a:bodyPr wrap="square" rtlCol="0" anchor="ctr"/>
          <a:lstStyle/>
          <a:p>
            <a:pPr marL="0" indent="0">
              <a:spcBef>
                <a:spcPts val="600"/>
              </a:spcBef>
              <a:spcAft>
                <a:spcPts val="600"/>
              </a:spcAft>
              <a:buNone/>
            </a:pPr>
            <a:r>
              <a:rPr lang="en-US" sz="4000" b="1">
                <a:solidFill>
                  <a:srgbClr val="005F63"/>
                </a:solidFill>
                <a:latin typeface="Arial" pitchFamily="34" charset="0"/>
                <a:ea typeface="Arial" pitchFamily="34" charset="-122"/>
                <a:cs typeface="Arial" pitchFamily="34" charset="-120"/>
              </a:rPr>
              <a:t>&gt;$6b</a:t>
            </a:r>
            <a:endParaRPr lang="en-US" sz="4000" b="1">
              <a:solidFill>
                <a:srgbClr val="005F63"/>
              </a:solidFill>
            </a:endParaRPr>
          </a:p>
        </p:txBody>
      </p:sp>
      <p:sp>
        <p:nvSpPr>
          <p:cNvPr id="20" name="Text 5">
            <a:extLst>
              <a:ext uri="{FF2B5EF4-FFF2-40B4-BE49-F238E27FC236}">
                <a16:creationId xmlns:a16="http://schemas.microsoft.com/office/drawing/2014/main" id="{E60EB75F-D471-3FAF-6EB7-54E6C15C5A8D}"/>
              </a:ext>
            </a:extLst>
          </p:cNvPr>
          <p:cNvSpPr/>
          <p:nvPr/>
        </p:nvSpPr>
        <p:spPr>
          <a:xfrm>
            <a:off x="4672748" y="4029686"/>
            <a:ext cx="3759041" cy="320040"/>
          </a:xfrm>
          <a:prstGeom prst="rect">
            <a:avLst/>
          </a:prstGeom>
          <a:noFill/>
          <a:ln/>
        </p:spPr>
        <p:txBody>
          <a:bodyPr wrap="square" lIns="0" tIns="0" rIns="0" bIns="0" rtlCol="0" anchor="ctr"/>
          <a:lstStyle/>
          <a:p>
            <a:pPr marL="0" indent="0">
              <a:buNone/>
            </a:pPr>
            <a:r>
              <a:rPr lang="en-US" sz="800" i="1">
                <a:solidFill>
                  <a:srgbClr val="77797C"/>
                </a:solidFill>
                <a:latin typeface="Arial" pitchFamily="34" charset="0"/>
                <a:ea typeface="Arial" pitchFamily="34" charset="-122"/>
                <a:cs typeface="Arial" pitchFamily="34" charset="-120"/>
              </a:rPr>
              <a:t>Source: Department of </a:t>
            </a:r>
            <a:r>
              <a:rPr lang="en-US" sz="800" i="1" err="1">
                <a:solidFill>
                  <a:srgbClr val="77797C"/>
                </a:solidFill>
                <a:latin typeface="Arial" pitchFamily="34" charset="0"/>
                <a:ea typeface="Arial" pitchFamily="34" charset="-122"/>
                <a:cs typeface="Arial" pitchFamily="34" charset="-120"/>
              </a:rPr>
              <a:t>Defence</a:t>
            </a:r>
            <a:r>
              <a:rPr lang="en-US" sz="800" i="1">
                <a:solidFill>
                  <a:srgbClr val="77797C"/>
                </a:solidFill>
                <a:latin typeface="Arial" pitchFamily="34" charset="0"/>
                <a:ea typeface="Arial" pitchFamily="34" charset="-122"/>
                <a:cs typeface="Arial" pitchFamily="34" charset="-120"/>
              </a:rPr>
              <a:t>.</a:t>
            </a:r>
          </a:p>
        </p:txBody>
      </p:sp>
      <p:sp>
        <p:nvSpPr>
          <p:cNvPr id="10" name="Text 5">
            <a:extLst>
              <a:ext uri="{FF2B5EF4-FFF2-40B4-BE49-F238E27FC236}">
                <a16:creationId xmlns:a16="http://schemas.microsoft.com/office/drawing/2014/main" id="{9A03127C-FE0C-7004-B019-5F785EE3E918}"/>
              </a:ext>
            </a:extLst>
          </p:cNvPr>
          <p:cNvSpPr/>
          <p:nvPr/>
        </p:nvSpPr>
        <p:spPr>
          <a:xfrm>
            <a:off x="4672749" y="2629665"/>
            <a:ext cx="3164445" cy="320040"/>
          </a:xfrm>
          <a:prstGeom prst="rect">
            <a:avLst/>
          </a:prstGeom>
          <a:noFill/>
          <a:ln/>
        </p:spPr>
        <p:txBody>
          <a:bodyPr wrap="square" lIns="0" tIns="0" rIns="0" bIns="0" rtlCol="0" anchor="ctr"/>
          <a:lstStyle/>
          <a:p>
            <a:pPr marL="0" indent="0">
              <a:buNone/>
            </a:pPr>
            <a:r>
              <a:rPr lang="en-US" sz="800" i="1">
                <a:solidFill>
                  <a:srgbClr val="77797C"/>
                </a:solidFill>
                <a:latin typeface="Arial" pitchFamily="34" charset="0"/>
                <a:ea typeface="Arial" pitchFamily="34" charset="-122"/>
                <a:cs typeface="Arial" pitchFamily="34" charset="-120"/>
              </a:rPr>
              <a:t>Source: NSW Government, March 2026</a:t>
            </a:r>
          </a:p>
        </p:txBody>
      </p:sp>
      <p:sp>
        <p:nvSpPr>
          <p:cNvPr id="28" name="Title 3">
            <a:extLst>
              <a:ext uri="{FF2B5EF4-FFF2-40B4-BE49-F238E27FC236}">
                <a16:creationId xmlns:a16="http://schemas.microsoft.com/office/drawing/2014/main" id="{5A7381C6-DA45-C5E1-814A-890E624EA217}"/>
              </a:ext>
            </a:extLst>
          </p:cNvPr>
          <p:cNvSpPr txBox="1">
            <a:spLocks/>
          </p:cNvSpPr>
          <p:nvPr/>
        </p:nvSpPr>
        <p:spPr>
          <a:xfrm>
            <a:off x="329958" y="766898"/>
            <a:ext cx="7385998" cy="476844"/>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2100" b="1" kern="1200">
                <a:solidFill>
                  <a:srgbClr val="005F63"/>
                </a:solidFill>
                <a:latin typeface="+mj-lt"/>
                <a:ea typeface="+mj-ea"/>
                <a:cs typeface="+mj-cs"/>
              </a:defRPr>
            </a:lvl1pPr>
          </a:lstStyle>
          <a:p>
            <a:r>
              <a:rPr lang="en-AU" sz="1600" b="0" i="1">
                <a:solidFill>
                  <a:srgbClr val="00956E"/>
                </a:solidFill>
              </a:rPr>
              <a:t>Material pressure, with sourced specifics</a:t>
            </a:r>
          </a:p>
          <a:p>
            <a:endParaRPr lang="en-AU" sz="1600" b="0" i="1">
              <a:solidFill>
                <a:srgbClr val="00956E"/>
              </a:solidFill>
            </a:endParaRPr>
          </a:p>
        </p:txBody>
      </p:sp>
      <p:sp>
        <p:nvSpPr>
          <p:cNvPr id="30" name="Content Placeholder 6">
            <a:extLst>
              <a:ext uri="{FF2B5EF4-FFF2-40B4-BE49-F238E27FC236}">
                <a16:creationId xmlns:a16="http://schemas.microsoft.com/office/drawing/2014/main" id="{0470E17A-E06F-073D-E038-8F8282F1B537}"/>
              </a:ext>
            </a:extLst>
          </p:cNvPr>
          <p:cNvSpPr txBox="1">
            <a:spLocks/>
          </p:cNvSpPr>
          <p:nvPr/>
        </p:nvSpPr>
        <p:spPr>
          <a:xfrm>
            <a:off x="329958" y="1144025"/>
            <a:ext cx="8611949" cy="704869"/>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1600">
                <a:latin typeface="Arial" pitchFamily="34" charset="0"/>
                <a:ea typeface="Arial" pitchFamily="34" charset="-122"/>
                <a:cs typeface="Arial" pitchFamily="34" charset="-120"/>
              </a:rPr>
              <a:t>Pressure on Australia's construction labour, supply chain and skills base is extensive and expanding.</a:t>
            </a:r>
          </a:p>
        </p:txBody>
      </p:sp>
    </p:spTree>
    <p:extLst>
      <p:ext uri="{BB962C8B-B14F-4D97-AF65-F5344CB8AC3E}">
        <p14:creationId xmlns:p14="http://schemas.microsoft.com/office/powerpoint/2010/main" val="422198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C7A36-7B89-BC8D-B92A-25BE8FFE3B12}"/>
            </a:ext>
          </a:extLst>
        </p:cNvPr>
        <p:cNvGrpSpPr/>
        <p:nvPr/>
      </p:nvGrpSpPr>
      <p:grpSpPr>
        <a:xfrm>
          <a:off x="0" y="0"/>
          <a:ext cx="0" cy="0"/>
          <a:chOff x="0" y="0"/>
          <a:chExt cx="0" cy="0"/>
        </a:xfrm>
      </p:grpSpPr>
      <p:sp>
        <p:nvSpPr>
          <p:cNvPr id="12" name="Footer Placeholder 12">
            <a:extLst>
              <a:ext uri="{FF2B5EF4-FFF2-40B4-BE49-F238E27FC236}">
                <a16:creationId xmlns:a16="http://schemas.microsoft.com/office/drawing/2014/main" id="{8BB94B52-A4B2-7208-8407-D580B97C4A85}"/>
              </a:ext>
            </a:extLst>
          </p:cNvPr>
          <p:cNvSpPr>
            <a:spLocks noGrp="1"/>
          </p:cNvSpPr>
          <p:nvPr>
            <p:ph type="ftr" sz="quarter" idx="3"/>
          </p:nvPr>
        </p:nvSpPr>
        <p:spPr>
          <a:xfrm>
            <a:off x="3665811" y="4745831"/>
            <a:ext cx="4595762" cy="273844"/>
          </a:xfrm>
          <a:prstGeom prst="rect">
            <a:avLst/>
          </a:prstGeom>
        </p:spPr>
        <p:txBody>
          <a:bodyPr vert="horz" lIns="91440" tIns="45720" rIns="91440" bIns="45720" rtlCol="0" anchor="ctr"/>
          <a:lstStyle>
            <a:lvl1pPr algn="ctr">
              <a:defRPr sz="600" b="0" i="0">
                <a:solidFill>
                  <a:srgbClr val="005F63"/>
                </a:solidFill>
                <a:latin typeface="Arial" panose="020B0604020202020204" pitchFamily="34" charset="0"/>
                <a:cs typeface="Arial" panose="020B0604020202020204" pitchFamily="34" charset="0"/>
              </a:defRPr>
            </a:lvl1pPr>
          </a:lstStyle>
          <a:p>
            <a:pPr algn="r"/>
            <a:r>
              <a:rPr lang="en-AU"/>
              <a:t>Shared value masterplan – 6</a:t>
            </a:r>
            <a:r>
              <a:rPr lang="en-AU" baseline="30000"/>
              <a:t>th</a:t>
            </a:r>
            <a:r>
              <a:rPr lang="en-AU"/>
              <a:t> Annual REZ Conference, May 2026 | Copyright © 2026 </a:t>
            </a:r>
            <a:r>
              <a:rPr lang="en-AU" err="1"/>
              <a:t>Lecroma</a:t>
            </a:r>
            <a:r>
              <a:rPr lang="en-AU"/>
              <a:t>. All rights reserved</a:t>
            </a:r>
          </a:p>
        </p:txBody>
      </p:sp>
      <p:sp>
        <p:nvSpPr>
          <p:cNvPr id="3" name="Slide Number Placeholder 2">
            <a:extLst>
              <a:ext uri="{FF2B5EF4-FFF2-40B4-BE49-F238E27FC236}">
                <a16:creationId xmlns:a16="http://schemas.microsoft.com/office/drawing/2014/main" id="{F0DF6956-2DC9-ACB3-7879-7E153E97BEB6}"/>
              </a:ext>
            </a:extLst>
          </p:cNvPr>
          <p:cNvSpPr>
            <a:spLocks noGrp="1"/>
          </p:cNvSpPr>
          <p:nvPr>
            <p:ph type="sldNum" sz="quarter" idx="4"/>
          </p:nvPr>
        </p:nvSpPr>
        <p:spPr/>
        <p:txBody>
          <a:bodyPr/>
          <a:lstStyle/>
          <a:p>
            <a:pPr algn="ctr"/>
            <a:fld id="{5B86431E-9F5C-B24A-8AE8-3F7E6955836A}" type="slidenum">
              <a:rPr lang="en-US" sz="800" smtClean="0"/>
              <a:pPr algn="ctr"/>
              <a:t>5</a:t>
            </a:fld>
            <a:endParaRPr lang="en-US" sz="800"/>
          </a:p>
        </p:txBody>
      </p:sp>
      <p:sp>
        <p:nvSpPr>
          <p:cNvPr id="25" name="Title 3">
            <a:extLst>
              <a:ext uri="{FF2B5EF4-FFF2-40B4-BE49-F238E27FC236}">
                <a16:creationId xmlns:a16="http://schemas.microsoft.com/office/drawing/2014/main" id="{A818EBED-C3B7-5055-D694-AD4A8B11A553}"/>
              </a:ext>
            </a:extLst>
          </p:cNvPr>
          <p:cNvSpPr>
            <a:spLocks noGrp="1"/>
          </p:cNvSpPr>
          <p:nvPr>
            <p:ph type="title"/>
          </p:nvPr>
        </p:nvSpPr>
        <p:spPr/>
        <p:txBody>
          <a:bodyPr>
            <a:normAutofit/>
          </a:bodyPr>
          <a:lstStyle/>
          <a:p>
            <a:r>
              <a:rPr lang="en-AU" sz="2400"/>
              <a:t>What is hitting the region at once</a:t>
            </a:r>
          </a:p>
        </p:txBody>
      </p:sp>
      <p:sp>
        <p:nvSpPr>
          <p:cNvPr id="27" name="Title 3">
            <a:extLst>
              <a:ext uri="{FF2B5EF4-FFF2-40B4-BE49-F238E27FC236}">
                <a16:creationId xmlns:a16="http://schemas.microsoft.com/office/drawing/2014/main" id="{CD2061A3-961B-225E-48DD-64FCE885C15D}"/>
              </a:ext>
            </a:extLst>
          </p:cNvPr>
          <p:cNvSpPr txBox="1">
            <a:spLocks/>
          </p:cNvSpPr>
          <p:nvPr/>
        </p:nvSpPr>
        <p:spPr>
          <a:xfrm>
            <a:off x="329958" y="776730"/>
            <a:ext cx="8484084" cy="476844"/>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2100" b="1" kern="1200">
                <a:solidFill>
                  <a:srgbClr val="005F63"/>
                </a:solidFill>
                <a:latin typeface="+mj-lt"/>
                <a:ea typeface="+mj-ea"/>
                <a:cs typeface="+mj-cs"/>
              </a:defRPr>
            </a:lvl1pPr>
          </a:lstStyle>
          <a:p>
            <a:r>
              <a:rPr lang="en-AU" sz="1600" b="0" i="1">
                <a:solidFill>
                  <a:srgbClr val="00956E"/>
                </a:solidFill>
              </a:rPr>
              <a:t>Cumulative pressure on towns, services, roads, landholders, councils and local economies</a:t>
            </a:r>
          </a:p>
          <a:p>
            <a:endParaRPr lang="en-AU" sz="1600" b="0" i="1">
              <a:solidFill>
                <a:srgbClr val="00956E"/>
              </a:solidFill>
            </a:endParaRPr>
          </a:p>
        </p:txBody>
      </p:sp>
      <p:sp>
        <p:nvSpPr>
          <p:cNvPr id="4" name="Shape 3">
            <a:extLst>
              <a:ext uri="{FF2B5EF4-FFF2-40B4-BE49-F238E27FC236}">
                <a16:creationId xmlns:a16="http://schemas.microsoft.com/office/drawing/2014/main" id="{CB5E24C4-61E4-EA03-9E34-3CF6A92B828D}"/>
              </a:ext>
            </a:extLst>
          </p:cNvPr>
          <p:cNvSpPr/>
          <p:nvPr/>
        </p:nvSpPr>
        <p:spPr>
          <a:xfrm>
            <a:off x="470688" y="1307278"/>
            <a:ext cx="2606040" cy="649537"/>
          </a:xfrm>
          <a:prstGeom prst="rect">
            <a:avLst/>
          </a:prstGeom>
          <a:solidFill>
            <a:srgbClr val="005F63"/>
          </a:solidFill>
          <a:ln/>
        </p:spPr>
        <p:txBody>
          <a:bodyPr/>
          <a:lstStyle/>
          <a:p>
            <a:endParaRPr lang="en-AU">
              <a:solidFill>
                <a:srgbClr val="005F63"/>
              </a:solidFill>
            </a:endParaRPr>
          </a:p>
        </p:txBody>
      </p:sp>
      <p:sp>
        <p:nvSpPr>
          <p:cNvPr id="14" name="Text 4">
            <a:extLst>
              <a:ext uri="{FF2B5EF4-FFF2-40B4-BE49-F238E27FC236}">
                <a16:creationId xmlns:a16="http://schemas.microsoft.com/office/drawing/2014/main" id="{DFA488A2-0187-920E-EF3E-DE9473F7C36B}"/>
              </a:ext>
            </a:extLst>
          </p:cNvPr>
          <p:cNvSpPr/>
          <p:nvPr/>
        </p:nvSpPr>
        <p:spPr>
          <a:xfrm>
            <a:off x="1059945" y="1351179"/>
            <a:ext cx="2122058" cy="303793"/>
          </a:xfrm>
          <a:prstGeom prst="rect">
            <a:avLst/>
          </a:prstGeom>
          <a:noFill/>
          <a:ln/>
        </p:spPr>
        <p:txBody>
          <a:bodyPr wrap="square" lIns="0" tIns="0" rIns="0" bIns="0" rtlCol="0" anchor="t"/>
          <a:lstStyle/>
          <a:p>
            <a:pPr marL="0" indent="0">
              <a:buNone/>
            </a:pPr>
            <a:r>
              <a:rPr lang="en-US" sz="1200" b="1">
                <a:solidFill>
                  <a:srgbClr val="FFFFFF"/>
                </a:solidFill>
                <a:latin typeface="Arial" panose="020B0604020202020204" pitchFamily="34" charset="0"/>
                <a:cs typeface="Arial" panose="020B0604020202020204" pitchFamily="34" charset="0"/>
              </a:rPr>
              <a:t>Transmission</a:t>
            </a:r>
            <a:endParaRPr lang="en-US" sz="1200" b="1">
              <a:latin typeface="Arial" panose="020B0604020202020204" pitchFamily="34" charset="0"/>
              <a:cs typeface="Arial" panose="020B0604020202020204" pitchFamily="34" charset="0"/>
            </a:endParaRPr>
          </a:p>
        </p:txBody>
      </p:sp>
      <p:pic>
        <p:nvPicPr>
          <p:cNvPr id="30" name="Graphic 29" descr="Electric Tower outline">
            <a:extLst>
              <a:ext uri="{FF2B5EF4-FFF2-40B4-BE49-F238E27FC236}">
                <a16:creationId xmlns:a16="http://schemas.microsoft.com/office/drawing/2014/main" id="{0093F3CA-78A6-E859-B3FF-025107F2719A}"/>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470390" y="1362240"/>
            <a:ext cx="534989" cy="534989"/>
          </a:xfrm>
          <a:prstGeom prst="rect">
            <a:avLst/>
          </a:prstGeom>
        </p:spPr>
      </p:pic>
      <p:sp>
        <p:nvSpPr>
          <p:cNvPr id="33" name="Text 4">
            <a:extLst>
              <a:ext uri="{FF2B5EF4-FFF2-40B4-BE49-F238E27FC236}">
                <a16:creationId xmlns:a16="http://schemas.microsoft.com/office/drawing/2014/main" id="{19503CBB-E66A-7088-E204-7BA5A525123F}"/>
              </a:ext>
            </a:extLst>
          </p:cNvPr>
          <p:cNvSpPr/>
          <p:nvPr/>
        </p:nvSpPr>
        <p:spPr>
          <a:xfrm>
            <a:off x="1078233" y="1586198"/>
            <a:ext cx="2016017" cy="303793"/>
          </a:xfrm>
          <a:prstGeom prst="rect">
            <a:avLst/>
          </a:prstGeom>
          <a:noFill/>
          <a:ln/>
        </p:spPr>
        <p:txBody>
          <a:bodyPr wrap="square" lIns="0" tIns="0" rIns="0" bIns="0" rtlCol="0" anchor="t"/>
          <a:lstStyle/>
          <a:p>
            <a:pPr marL="0" indent="0">
              <a:buNone/>
            </a:pPr>
            <a:r>
              <a:rPr lang="en-US" sz="1000">
                <a:solidFill>
                  <a:srgbClr val="FFFFFF"/>
                </a:solidFill>
                <a:latin typeface="Arial" panose="020B0604020202020204" pitchFamily="34" charset="0"/>
                <a:cs typeface="Arial" panose="020B0604020202020204" pitchFamily="34" charset="0"/>
              </a:rPr>
              <a:t>High-voltage lines, easements, towers</a:t>
            </a:r>
          </a:p>
          <a:p>
            <a:pPr marL="0" indent="0">
              <a:buNone/>
            </a:pPr>
            <a:endParaRPr lang="en-US" sz="800">
              <a:solidFill>
                <a:srgbClr val="FFFFFF"/>
              </a:solidFill>
              <a:latin typeface="Arial" panose="020B0604020202020204" pitchFamily="34" charset="0"/>
              <a:cs typeface="Arial" panose="020B0604020202020204" pitchFamily="34" charset="0"/>
            </a:endParaRPr>
          </a:p>
        </p:txBody>
      </p:sp>
      <p:sp>
        <p:nvSpPr>
          <p:cNvPr id="38" name="Shape 3">
            <a:extLst>
              <a:ext uri="{FF2B5EF4-FFF2-40B4-BE49-F238E27FC236}">
                <a16:creationId xmlns:a16="http://schemas.microsoft.com/office/drawing/2014/main" id="{312AB93F-7A96-0564-970E-C6B4AFEFC25A}"/>
              </a:ext>
            </a:extLst>
          </p:cNvPr>
          <p:cNvSpPr/>
          <p:nvPr/>
        </p:nvSpPr>
        <p:spPr>
          <a:xfrm>
            <a:off x="3321578" y="1302781"/>
            <a:ext cx="2606040" cy="649537"/>
          </a:xfrm>
          <a:prstGeom prst="rect">
            <a:avLst/>
          </a:prstGeom>
          <a:solidFill>
            <a:srgbClr val="00956E"/>
          </a:solidFill>
          <a:ln/>
        </p:spPr>
        <p:txBody>
          <a:bodyPr/>
          <a:lstStyle/>
          <a:p>
            <a:endParaRPr lang="en-AU">
              <a:solidFill>
                <a:srgbClr val="005F63"/>
              </a:solidFill>
            </a:endParaRPr>
          </a:p>
        </p:txBody>
      </p:sp>
      <p:sp>
        <p:nvSpPr>
          <p:cNvPr id="39" name="Text 4">
            <a:extLst>
              <a:ext uri="{FF2B5EF4-FFF2-40B4-BE49-F238E27FC236}">
                <a16:creationId xmlns:a16="http://schemas.microsoft.com/office/drawing/2014/main" id="{DCE19FE6-A044-9729-798B-3A515E47A5D8}"/>
              </a:ext>
            </a:extLst>
          </p:cNvPr>
          <p:cNvSpPr/>
          <p:nvPr/>
        </p:nvSpPr>
        <p:spPr>
          <a:xfrm>
            <a:off x="3910835" y="1346682"/>
            <a:ext cx="2122058" cy="303793"/>
          </a:xfrm>
          <a:prstGeom prst="rect">
            <a:avLst/>
          </a:prstGeom>
          <a:noFill/>
          <a:ln/>
        </p:spPr>
        <p:txBody>
          <a:bodyPr wrap="square" lIns="0" tIns="0" rIns="0" bIns="0" rtlCol="0" anchor="t"/>
          <a:lstStyle/>
          <a:p>
            <a:pPr marL="0" indent="0">
              <a:buNone/>
            </a:pPr>
            <a:r>
              <a:rPr lang="en-US" sz="1200" b="1">
                <a:solidFill>
                  <a:srgbClr val="FFFFFF"/>
                </a:solidFill>
                <a:latin typeface="Arial" panose="020B0604020202020204" pitchFamily="34" charset="0"/>
                <a:cs typeface="Arial" panose="020B0604020202020204" pitchFamily="34" charset="0"/>
              </a:rPr>
              <a:t>Generation</a:t>
            </a:r>
            <a:endParaRPr lang="en-US" sz="1200" b="1">
              <a:latin typeface="Arial" panose="020B0604020202020204" pitchFamily="34" charset="0"/>
              <a:cs typeface="Arial" panose="020B0604020202020204" pitchFamily="34" charset="0"/>
            </a:endParaRPr>
          </a:p>
        </p:txBody>
      </p:sp>
      <p:pic>
        <p:nvPicPr>
          <p:cNvPr id="40" name="Graphic 39" descr="Wind Turbines outline">
            <a:extLst>
              <a:ext uri="{FF2B5EF4-FFF2-40B4-BE49-F238E27FC236}">
                <a16:creationId xmlns:a16="http://schemas.microsoft.com/office/drawing/2014/main" id="{B9B37948-FC81-4A37-1B88-38A9B86B02B7}"/>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3321280" y="1357743"/>
            <a:ext cx="534989" cy="534989"/>
          </a:xfrm>
          <a:prstGeom prst="rect">
            <a:avLst/>
          </a:prstGeom>
        </p:spPr>
      </p:pic>
      <p:sp>
        <p:nvSpPr>
          <p:cNvPr id="41" name="Text 4">
            <a:extLst>
              <a:ext uri="{FF2B5EF4-FFF2-40B4-BE49-F238E27FC236}">
                <a16:creationId xmlns:a16="http://schemas.microsoft.com/office/drawing/2014/main" id="{2124D4D7-7F06-2619-C572-2E8E208469E9}"/>
              </a:ext>
            </a:extLst>
          </p:cNvPr>
          <p:cNvSpPr/>
          <p:nvPr/>
        </p:nvSpPr>
        <p:spPr>
          <a:xfrm>
            <a:off x="3929124" y="1581701"/>
            <a:ext cx="1935412" cy="303793"/>
          </a:xfrm>
          <a:prstGeom prst="rect">
            <a:avLst/>
          </a:prstGeom>
          <a:noFill/>
          <a:ln/>
        </p:spPr>
        <p:txBody>
          <a:bodyPr wrap="square" lIns="0" tIns="0" rIns="0" bIns="0" rtlCol="0" anchor="t"/>
          <a:lstStyle/>
          <a:p>
            <a:pPr marL="0" indent="0">
              <a:buNone/>
            </a:pPr>
            <a:r>
              <a:rPr lang="en-US" sz="1000">
                <a:solidFill>
                  <a:srgbClr val="FFFFFF"/>
                </a:solidFill>
                <a:latin typeface="Arial" panose="020B0604020202020204" pitchFamily="34" charset="0"/>
                <a:cs typeface="Arial" panose="020B0604020202020204" pitchFamily="34" charset="0"/>
              </a:rPr>
              <a:t>Solar, wind, project clusters at large scale</a:t>
            </a:r>
          </a:p>
        </p:txBody>
      </p:sp>
      <p:sp>
        <p:nvSpPr>
          <p:cNvPr id="42" name="Shape 3">
            <a:extLst>
              <a:ext uri="{FF2B5EF4-FFF2-40B4-BE49-F238E27FC236}">
                <a16:creationId xmlns:a16="http://schemas.microsoft.com/office/drawing/2014/main" id="{012A01EF-90D2-0DDE-C2A3-A4EE7273DEC5}"/>
              </a:ext>
            </a:extLst>
          </p:cNvPr>
          <p:cNvSpPr/>
          <p:nvPr/>
        </p:nvSpPr>
        <p:spPr>
          <a:xfrm>
            <a:off x="6100082" y="1302781"/>
            <a:ext cx="2606040" cy="649537"/>
          </a:xfrm>
          <a:prstGeom prst="rect">
            <a:avLst/>
          </a:prstGeom>
          <a:solidFill>
            <a:srgbClr val="71C598"/>
          </a:solidFill>
          <a:ln/>
        </p:spPr>
        <p:txBody>
          <a:bodyPr/>
          <a:lstStyle/>
          <a:p>
            <a:endParaRPr lang="en-AU">
              <a:solidFill>
                <a:srgbClr val="005F63"/>
              </a:solidFill>
            </a:endParaRPr>
          </a:p>
        </p:txBody>
      </p:sp>
      <p:sp>
        <p:nvSpPr>
          <p:cNvPr id="43" name="Text 4">
            <a:extLst>
              <a:ext uri="{FF2B5EF4-FFF2-40B4-BE49-F238E27FC236}">
                <a16:creationId xmlns:a16="http://schemas.microsoft.com/office/drawing/2014/main" id="{10B8E4B3-E5B6-C247-9CEB-BEE96D705A96}"/>
              </a:ext>
            </a:extLst>
          </p:cNvPr>
          <p:cNvSpPr/>
          <p:nvPr/>
        </p:nvSpPr>
        <p:spPr>
          <a:xfrm>
            <a:off x="6689339" y="1346682"/>
            <a:ext cx="2122058" cy="303793"/>
          </a:xfrm>
          <a:prstGeom prst="rect">
            <a:avLst/>
          </a:prstGeom>
          <a:noFill/>
          <a:ln/>
        </p:spPr>
        <p:txBody>
          <a:bodyPr wrap="square" lIns="0" tIns="0" rIns="0" bIns="0" rtlCol="0" anchor="t"/>
          <a:lstStyle/>
          <a:p>
            <a:pPr marL="0" indent="0">
              <a:buNone/>
            </a:pPr>
            <a:r>
              <a:rPr lang="en-US" sz="1200" b="1">
                <a:solidFill>
                  <a:srgbClr val="FFFFFF"/>
                </a:solidFill>
                <a:latin typeface="Arial" panose="020B0604020202020204" pitchFamily="34" charset="0"/>
                <a:cs typeface="Arial" panose="020B0604020202020204" pitchFamily="34" charset="0"/>
              </a:rPr>
              <a:t>Storage</a:t>
            </a:r>
            <a:endParaRPr lang="en-US" sz="1200" b="1">
              <a:latin typeface="Arial" panose="020B0604020202020204" pitchFamily="34" charset="0"/>
              <a:cs typeface="Arial" panose="020B0604020202020204" pitchFamily="34" charset="0"/>
            </a:endParaRPr>
          </a:p>
        </p:txBody>
      </p:sp>
      <p:pic>
        <p:nvPicPr>
          <p:cNvPr id="44" name="Graphic 43" descr="Database outline">
            <a:extLst>
              <a:ext uri="{FF2B5EF4-FFF2-40B4-BE49-F238E27FC236}">
                <a16:creationId xmlns:a16="http://schemas.microsoft.com/office/drawing/2014/main" id="{8166A1C8-7E7D-58FE-E5BB-94570206CD2D}"/>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6099784" y="1357743"/>
            <a:ext cx="534989" cy="534989"/>
          </a:xfrm>
          <a:prstGeom prst="rect">
            <a:avLst/>
          </a:prstGeom>
        </p:spPr>
      </p:pic>
      <p:sp>
        <p:nvSpPr>
          <p:cNvPr id="45" name="Text 4">
            <a:extLst>
              <a:ext uri="{FF2B5EF4-FFF2-40B4-BE49-F238E27FC236}">
                <a16:creationId xmlns:a16="http://schemas.microsoft.com/office/drawing/2014/main" id="{DEA36AEE-52AB-A09F-2EE3-B1CF6FD5B46E}"/>
              </a:ext>
            </a:extLst>
          </p:cNvPr>
          <p:cNvSpPr/>
          <p:nvPr/>
        </p:nvSpPr>
        <p:spPr>
          <a:xfrm>
            <a:off x="6707627" y="1581701"/>
            <a:ext cx="2016017" cy="303793"/>
          </a:xfrm>
          <a:prstGeom prst="rect">
            <a:avLst/>
          </a:prstGeom>
          <a:noFill/>
          <a:ln/>
        </p:spPr>
        <p:txBody>
          <a:bodyPr wrap="square" lIns="0" tIns="0" rIns="0" bIns="0" rtlCol="0" anchor="t"/>
          <a:lstStyle/>
          <a:p>
            <a:pPr marL="0" indent="0">
              <a:buNone/>
            </a:pPr>
            <a:r>
              <a:rPr lang="en-US" sz="1000">
                <a:solidFill>
                  <a:srgbClr val="FFFFFF"/>
                </a:solidFill>
                <a:latin typeface="Arial" panose="020B0604020202020204" pitchFamily="34" charset="0"/>
                <a:cs typeface="Arial" panose="020B0604020202020204" pitchFamily="34" charset="0"/>
              </a:rPr>
              <a:t>BESS sites, hydro, ancillary services</a:t>
            </a:r>
          </a:p>
        </p:txBody>
      </p:sp>
      <p:sp>
        <p:nvSpPr>
          <p:cNvPr id="46" name="Shape 3">
            <a:extLst>
              <a:ext uri="{FF2B5EF4-FFF2-40B4-BE49-F238E27FC236}">
                <a16:creationId xmlns:a16="http://schemas.microsoft.com/office/drawing/2014/main" id="{522CF621-CA01-56B0-3C38-C56173730F69}"/>
              </a:ext>
            </a:extLst>
          </p:cNvPr>
          <p:cNvSpPr/>
          <p:nvPr/>
        </p:nvSpPr>
        <p:spPr>
          <a:xfrm>
            <a:off x="477035" y="2057296"/>
            <a:ext cx="2606040" cy="649537"/>
          </a:xfrm>
          <a:prstGeom prst="rect">
            <a:avLst/>
          </a:prstGeom>
          <a:solidFill>
            <a:srgbClr val="71C598"/>
          </a:solidFill>
          <a:ln/>
        </p:spPr>
        <p:txBody>
          <a:bodyPr/>
          <a:lstStyle/>
          <a:p>
            <a:endParaRPr lang="en-AU">
              <a:solidFill>
                <a:srgbClr val="005F63"/>
              </a:solidFill>
            </a:endParaRPr>
          </a:p>
        </p:txBody>
      </p:sp>
      <p:sp>
        <p:nvSpPr>
          <p:cNvPr id="47" name="Text 4">
            <a:extLst>
              <a:ext uri="{FF2B5EF4-FFF2-40B4-BE49-F238E27FC236}">
                <a16:creationId xmlns:a16="http://schemas.microsoft.com/office/drawing/2014/main" id="{671B954B-A67A-7989-BCF2-0DB90D18BDA7}"/>
              </a:ext>
            </a:extLst>
          </p:cNvPr>
          <p:cNvSpPr/>
          <p:nvPr/>
        </p:nvSpPr>
        <p:spPr>
          <a:xfrm>
            <a:off x="1066292" y="2101197"/>
            <a:ext cx="2122058" cy="303793"/>
          </a:xfrm>
          <a:prstGeom prst="rect">
            <a:avLst/>
          </a:prstGeom>
          <a:noFill/>
          <a:ln/>
        </p:spPr>
        <p:txBody>
          <a:bodyPr wrap="square" lIns="0" tIns="0" rIns="0" bIns="0" rtlCol="0" anchor="t"/>
          <a:lstStyle/>
          <a:p>
            <a:pPr marL="0" indent="0">
              <a:buNone/>
            </a:pPr>
            <a:r>
              <a:rPr lang="en-US" sz="1200" b="1">
                <a:solidFill>
                  <a:srgbClr val="FFFFFF"/>
                </a:solidFill>
                <a:latin typeface="Arial" panose="020B0604020202020204" pitchFamily="34" charset="0"/>
                <a:cs typeface="Arial" panose="020B0604020202020204" pitchFamily="34" charset="0"/>
              </a:rPr>
              <a:t>Road upgrades</a:t>
            </a:r>
            <a:endParaRPr lang="en-US" sz="1200" b="1">
              <a:latin typeface="Arial" panose="020B0604020202020204" pitchFamily="34" charset="0"/>
              <a:cs typeface="Arial" panose="020B0604020202020204" pitchFamily="34" charset="0"/>
            </a:endParaRPr>
          </a:p>
        </p:txBody>
      </p:sp>
      <p:pic>
        <p:nvPicPr>
          <p:cNvPr id="48" name="Graphic 47" descr="Road outline">
            <a:extLst>
              <a:ext uri="{FF2B5EF4-FFF2-40B4-BE49-F238E27FC236}">
                <a16:creationId xmlns:a16="http://schemas.microsoft.com/office/drawing/2014/main" id="{53BF2B76-37C6-11FA-4409-2D3F2FE768F5}"/>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476737" y="2112258"/>
            <a:ext cx="534989" cy="534989"/>
          </a:xfrm>
          <a:prstGeom prst="rect">
            <a:avLst/>
          </a:prstGeom>
        </p:spPr>
      </p:pic>
      <p:sp>
        <p:nvSpPr>
          <p:cNvPr id="49" name="Text 4">
            <a:extLst>
              <a:ext uri="{FF2B5EF4-FFF2-40B4-BE49-F238E27FC236}">
                <a16:creationId xmlns:a16="http://schemas.microsoft.com/office/drawing/2014/main" id="{7CBDED1F-C934-B5FB-04AB-3615A171D963}"/>
              </a:ext>
            </a:extLst>
          </p:cNvPr>
          <p:cNvSpPr/>
          <p:nvPr/>
        </p:nvSpPr>
        <p:spPr>
          <a:xfrm>
            <a:off x="1084580" y="2336216"/>
            <a:ext cx="2016017" cy="303793"/>
          </a:xfrm>
          <a:prstGeom prst="rect">
            <a:avLst/>
          </a:prstGeom>
          <a:noFill/>
          <a:ln/>
        </p:spPr>
        <p:txBody>
          <a:bodyPr wrap="square" lIns="0" tIns="0" rIns="0" bIns="0" rtlCol="0" anchor="t"/>
          <a:lstStyle/>
          <a:p>
            <a:pPr marL="0" indent="0">
              <a:buNone/>
            </a:pPr>
            <a:r>
              <a:rPr lang="en-US" sz="1000">
                <a:solidFill>
                  <a:srgbClr val="FFFFFF"/>
                </a:solidFill>
                <a:latin typeface="Arial" panose="020B0604020202020204" pitchFamily="34" charset="0"/>
                <a:cs typeface="Arial" panose="020B0604020202020204" pitchFamily="34" charset="0"/>
              </a:rPr>
              <a:t>Heavy haul corridors, intersections, bridges</a:t>
            </a:r>
          </a:p>
        </p:txBody>
      </p:sp>
      <p:sp>
        <p:nvSpPr>
          <p:cNvPr id="50" name="Shape 3">
            <a:extLst>
              <a:ext uri="{FF2B5EF4-FFF2-40B4-BE49-F238E27FC236}">
                <a16:creationId xmlns:a16="http://schemas.microsoft.com/office/drawing/2014/main" id="{5D0CE40E-2BA4-433D-502B-4FA7C1C9A41E}"/>
              </a:ext>
            </a:extLst>
          </p:cNvPr>
          <p:cNvSpPr/>
          <p:nvPr/>
        </p:nvSpPr>
        <p:spPr>
          <a:xfrm>
            <a:off x="3327925" y="2052799"/>
            <a:ext cx="2606040" cy="649537"/>
          </a:xfrm>
          <a:prstGeom prst="rect">
            <a:avLst/>
          </a:prstGeom>
          <a:solidFill>
            <a:srgbClr val="005F63"/>
          </a:solidFill>
          <a:ln/>
        </p:spPr>
        <p:txBody>
          <a:bodyPr/>
          <a:lstStyle/>
          <a:p>
            <a:endParaRPr lang="en-AU">
              <a:solidFill>
                <a:srgbClr val="005F63"/>
              </a:solidFill>
            </a:endParaRPr>
          </a:p>
        </p:txBody>
      </p:sp>
      <p:sp>
        <p:nvSpPr>
          <p:cNvPr id="51" name="Text 4">
            <a:extLst>
              <a:ext uri="{FF2B5EF4-FFF2-40B4-BE49-F238E27FC236}">
                <a16:creationId xmlns:a16="http://schemas.microsoft.com/office/drawing/2014/main" id="{BE9F2772-36D2-F65B-76A9-B1529FF0D87D}"/>
              </a:ext>
            </a:extLst>
          </p:cNvPr>
          <p:cNvSpPr/>
          <p:nvPr/>
        </p:nvSpPr>
        <p:spPr>
          <a:xfrm>
            <a:off x="3917182" y="2096700"/>
            <a:ext cx="2401322" cy="303793"/>
          </a:xfrm>
          <a:prstGeom prst="rect">
            <a:avLst/>
          </a:prstGeom>
          <a:noFill/>
          <a:ln/>
        </p:spPr>
        <p:txBody>
          <a:bodyPr wrap="square" lIns="0" tIns="0" rIns="0" bIns="0" rtlCol="0" anchor="t"/>
          <a:lstStyle/>
          <a:p>
            <a:pPr marL="0" indent="0">
              <a:buNone/>
            </a:pPr>
            <a:r>
              <a:rPr lang="en-US" sz="1200" b="1">
                <a:solidFill>
                  <a:srgbClr val="FFFFFF"/>
                </a:solidFill>
                <a:latin typeface="Arial" panose="020B0604020202020204" pitchFamily="34" charset="0"/>
                <a:cs typeface="Arial" panose="020B0604020202020204" pitchFamily="34" charset="0"/>
              </a:rPr>
              <a:t>Workforce accommodation</a:t>
            </a:r>
          </a:p>
          <a:p>
            <a:pPr marL="0" indent="0">
              <a:buNone/>
            </a:pPr>
            <a:endParaRPr lang="en-US" sz="1200" b="1">
              <a:solidFill>
                <a:srgbClr val="FFFFFF"/>
              </a:solidFill>
              <a:latin typeface="Arial" panose="020B0604020202020204" pitchFamily="34" charset="0"/>
              <a:cs typeface="Arial" panose="020B0604020202020204" pitchFamily="34" charset="0"/>
            </a:endParaRPr>
          </a:p>
        </p:txBody>
      </p:sp>
      <p:pic>
        <p:nvPicPr>
          <p:cNvPr id="52" name="Graphic 51" descr="Sleep outline">
            <a:extLst>
              <a:ext uri="{FF2B5EF4-FFF2-40B4-BE49-F238E27FC236}">
                <a16:creationId xmlns:a16="http://schemas.microsoft.com/office/drawing/2014/main" id="{D9D595F0-8768-F53C-95C8-66F5017FB9CA}"/>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3345915" y="2107761"/>
            <a:ext cx="534989" cy="534989"/>
          </a:xfrm>
          <a:prstGeom prst="rect">
            <a:avLst/>
          </a:prstGeom>
        </p:spPr>
      </p:pic>
      <p:sp>
        <p:nvSpPr>
          <p:cNvPr id="53" name="Text 4">
            <a:extLst>
              <a:ext uri="{FF2B5EF4-FFF2-40B4-BE49-F238E27FC236}">
                <a16:creationId xmlns:a16="http://schemas.microsoft.com/office/drawing/2014/main" id="{F0BBAD81-B82B-BA4D-DB5D-6963764F3E04}"/>
              </a:ext>
            </a:extLst>
          </p:cNvPr>
          <p:cNvSpPr/>
          <p:nvPr/>
        </p:nvSpPr>
        <p:spPr>
          <a:xfrm>
            <a:off x="3935470" y="2331719"/>
            <a:ext cx="2016017" cy="303793"/>
          </a:xfrm>
          <a:prstGeom prst="rect">
            <a:avLst/>
          </a:prstGeom>
          <a:noFill/>
          <a:ln/>
        </p:spPr>
        <p:txBody>
          <a:bodyPr wrap="square" lIns="0" tIns="0" rIns="0" bIns="0" rtlCol="0" anchor="t"/>
          <a:lstStyle/>
          <a:p>
            <a:pPr marL="0" indent="0">
              <a:buNone/>
            </a:pPr>
            <a:r>
              <a:rPr lang="en-US" sz="1000">
                <a:solidFill>
                  <a:srgbClr val="FFFFFF"/>
                </a:solidFill>
                <a:latin typeface="Arial" panose="020B0604020202020204" pitchFamily="34" charset="0"/>
                <a:cs typeface="Arial" panose="020B0604020202020204" pitchFamily="34" charset="0"/>
              </a:rPr>
              <a:t>Camps, rentals, regional housing pressure</a:t>
            </a:r>
          </a:p>
          <a:p>
            <a:pPr marL="0" indent="0">
              <a:buNone/>
            </a:pPr>
            <a:endParaRPr lang="en-US" sz="1000">
              <a:solidFill>
                <a:srgbClr val="FFFFFF"/>
              </a:solidFill>
              <a:latin typeface="Arial" panose="020B0604020202020204" pitchFamily="34" charset="0"/>
              <a:cs typeface="Arial" panose="020B0604020202020204" pitchFamily="34" charset="0"/>
            </a:endParaRPr>
          </a:p>
        </p:txBody>
      </p:sp>
      <p:sp>
        <p:nvSpPr>
          <p:cNvPr id="54" name="Shape 3">
            <a:extLst>
              <a:ext uri="{FF2B5EF4-FFF2-40B4-BE49-F238E27FC236}">
                <a16:creationId xmlns:a16="http://schemas.microsoft.com/office/drawing/2014/main" id="{34A1A6CF-176D-57EE-F10D-CFC405480E00}"/>
              </a:ext>
            </a:extLst>
          </p:cNvPr>
          <p:cNvSpPr/>
          <p:nvPr/>
        </p:nvSpPr>
        <p:spPr>
          <a:xfrm>
            <a:off x="6106429" y="2052799"/>
            <a:ext cx="2606040" cy="649537"/>
          </a:xfrm>
          <a:prstGeom prst="rect">
            <a:avLst/>
          </a:prstGeom>
          <a:solidFill>
            <a:srgbClr val="00956E"/>
          </a:solidFill>
          <a:ln/>
        </p:spPr>
        <p:txBody>
          <a:bodyPr/>
          <a:lstStyle/>
          <a:p>
            <a:endParaRPr lang="en-AU">
              <a:solidFill>
                <a:srgbClr val="005F63"/>
              </a:solidFill>
            </a:endParaRPr>
          </a:p>
        </p:txBody>
      </p:sp>
      <p:sp>
        <p:nvSpPr>
          <p:cNvPr id="55" name="Text 4">
            <a:extLst>
              <a:ext uri="{FF2B5EF4-FFF2-40B4-BE49-F238E27FC236}">
                <a16:creationId xmlns:a16="http://schemas.microsoft.com/office/drawing/2014/main" id="{671107D3-CBED-C5CD-B669-B77D14C03190}"/>
              </a:ext>
            </a:extLst>
          </p:cNvPr>
          <p:cNvSpPr/>
          <p:nvPr/>
        </p:nvSpPr>
        <p:spPr>
          <a:xfrm>
            <a:off x="6695686" y="2096700"/>
            <a:ext cx="2122058" cy="303793"/>
          </a:xfrm>
          <a:prstGeom prst="rect">
            <a:avLst/>
          </a:prstGeom>
          <a:noFill/>
          <a:ln/>
        </p:spPr>
        <p:txBody>
          <a:bodyPr wrap="square" lIns="0" tIns="0" rIns="0" bIns="0" rtlCol="0" anchor="t"/>
          <a:lstStyle/>
          <a:p>
            <a:pPr marL="0" indent="0">
              <a:buNone/>
            </a:pPr>
            <a:r>
              <a:rPr lang="en-US" sz="1200" b="1">
                <a:solidFill>
                  <a:srgbClr val="FFFFFF"/>
                </a:solidFill>
                <a:latin typeface="Arial" panose="020B0604020202020204" pitchFamily="34" charset="0"/>
                <a:cs typeface="Arial" panose="020B0604020202020204" pitchFamily="34" charset="0"/>
              </a:rPr>
              <a:t>Heavy vehicle movements</a:t>
            </a:r>
            <a:endParaRPr lang="en-US" sz="1200" b="1">
              <a:latin typeface="Arial" panose="020B0604020202020204" pitchFamily="34" charset="0"/>
              <a:cs typeface="Arial" panose="020B0604020202020204" pitchFamily="34" charset="0"/>
            </a:endParaRPr>
          </a:p>
        </p:txBody>
      </p:sp>
      <p:pic>
        <p:nvPicPr>
          <p:cNvPr id="56" name="Graphic 55" descr="Truck outline">
            <a:extLst>
              <a:ext uri="{FF2B5EF4-FFF2-40B4-BE49-F238E27FC236}">
                <a16:creationId xmlns:a16="http://schemas.microsoft.com/office/drawing/2014/main" id="{523F4E03-98D9-4423-E8D4-80F3900065C2}"/>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6142707" y="2107761"/>
            <a:ext cx="534989" cy="534989"/>
          </a:xfrm>
          <a:prstGeom prst="rect">
            <a:avLst/>
          </a:prstGeom>
        </p:spPr>
      </p:pic>
      <p:sp>
        <p:nvSpPr>
          <p:cNvPr id="57" name="Text 4">
            <a:extLst>
              <a:ext uri="{FF2B5EF4-FFF2-40B4-BE49-F238E27FC236}">
                <a16:creationId xmlns:a16="http://schemas.microsoft.com/office/drawing/2014/main" id="{28B673CC-384F-D88C-DEF9-11203B3ADE61}"/>
              </a:ext>
            </a:extLst>
          </p:cNvPr>
          <p:cNvSpPr/>
          <p:nvPr/>
        </p:nvSpPr>
        <p:spPr>
          <a:xfrm>
            <a:off x="6713974" y="2331719"/>
            <a:ext cx="2016017" cy="303793"/>
          </a:xfrm>
          <a:prstGeom prst="rect">
            <a:avLst/>
          </a:prstGeom>
          <a:noFill/>
          <a:ln/>
        </p:spPr>
        <p:txBody>
          <a:bodyPr wrap="square" lIns="0" tIns="0" rIns="0" bIns="0" rtlCol="0" anchor="t"/>
          <a:lstStyle/>
          <a:p>
            <a:pPr marL="0" indent="0">
              <a:buNone/>
            </a:pPr>
            <a:r>
              <a:rPr lang="en-US" sz="1000">
                <a:solidFill>
                  <a:srgbClr val="FFFFFF"/>
                </a:solidFill>
                <a:latin typeface="Arial" panose="020B0604020202020204" pitchFamily="34" charset="0"/>
                <a:cs typeface="Arial" panose="020B0604020202020204" pitchFamily="34" charset="0"/>
              </a:rPr>
              <a:t>Hundreds of thousands of truck movements</a:t>
            </a:r>
          </a:p>
        </p:txBody>
      </p:sp>
      <p:sp>
        <p:nvSpPr>
          <p:cNvPr id="58" name="Shape 3">
            <a:extLst>
              <a:ext uri="{FF2B5EF4-FFF2-40B4-BE49-F238E27FC236}">
                <a16:creationId xmlns:a16="http://schemas.microsoft.com/office/drawing/2014/main" id="{EF574D44-F015-C517-7171-BDFC78405913}"/>
              </a:ext>
            </a:extLst>
          </p:cNvPr>
          <p:cNvSpPr/>
          <p:nvPr/>
        </p:nvSpPr>
        <p:spPr>
          <a:xfrm>
            <a:off x="477035" y="2811292"/>
            <a:ext cx="2606040" cy="649537"/>
          </a:xfrm>
          <a:prstGeom prst="rect">
            <a:avLst/>
          </a:prstGeom>
          <a:solidFill>
            <a:srgbClr val="00956E"/>
          </a:solidFill>
          <a:ln/>
        </p:spPr>
        <p:txBody>
          <a:bodyPr/>
          <a:lstStyle/>
          <a:p>
            <a:endParaRPr lang="en-AU">
              <a:solidFill>
                <a:srgbClr val="005F63"/>
              </a:solidFill>
            </a:endParaRPr>
          </a:p>
        </p:txBody>
      </p:sp>
      <p:sp>
        <p:nvSpPr>
          <p:cNvPr id="59" name="Text 4">
            <a:extLst>
              <a:ext uri="{FF2B5EF4-FFF2-40B4-BE49-F238E27FC236}">
                <a16:creationId xmlns:a16="http://schemas.microsoft.com/office/drawing/2014/main" id="{F97A5B01-A051-3976-5FBE-DE06D8AB1B4C}"/>
              </a:ext>
            </a:extLst>
          </p:cNvPr>
          <p:cNvSpPr/>
          <p:nvPr/>
        </p:nvSpPr>
        <p:spPr>
          <a:xfrm>
            <a:off x="1066292" y="2855193"/>
            <a:ext cx="2122058" cy="303793"/>
          </a:xfrm>
          <a:prstGeom prst="rect">
            <a:avLst/>
          </a:prstGeom>
          <a:noFill/>
          <a:ln/>
        </p:spPr>
        <p:txBody>
          <a:bodyPr wrap="square" lIns="0" tIns="0" rIns="0" bIns="0" rtlCol="0" anchor="t"/>
          <a:lstStyle/>
          <a:p>
            <a:pPr marL="0" indent="0">
              <a:buNone/>
            </a:pPr>
            <a:r>
              <a:rPr lang="en-US" sz="1200" b="1">
                <a:solidFill>
                  <a:srgbClr val="FFFFFF"/>
                </a:solidFill>
                <a:latin typeface="Arial" panose="020B0604020202020204" pitchFamily="34" charset="0"/>
                <a:cs typeface="Arial" panose="020B0604020202020204" pitchFamily="34" charset="0"/>
              </a:rPr>
              <a:t>Water</a:t>
            </a:r>
            <a:endParaRPr lang="en-US" sz="1200" b="1">
              <a:latin typeface="Arial" panose="020B0604020202020204" pitchFamily="34" charset="0"/>
              <a:cs typeface="Arial" panose="020B0604020202020204" pitchFamily="34" charset="0"/>
            </a:endParaRPr>
          </a:p>
        </p:txBody>
      </p:sp>
      <p:pic>
        <p:nvPicPr>
          <p:cNvPr id="60" name="Graphic 59" descr="Water outline">
            <a:extLst>
              <a:ext uri="{FF2B5EF4-FFF2-40B4-BE49-F238E27FC236}">
                <a16:creationId xmlns:a16="http://schemas.microsoft.com/office/drawing/2014/main" id="{7E2E814C-AB82-3F77-AC55-10253DD57AD9}"/>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476737" y="2866254"/>
            <a:ext cx="534989" cy="534989"/>
          </a:xfrm>
          <a:prstGeom prst="rect">
            <a:avLst/>
          </a:prstGeom>
        </p:spPr>
      </p:pic>
      <p:sp>
        <p:nvSpPr>
          <p:cNvPr id="61" name="Text 4">
            <a:extLst>
              <a:ext uri="{FF2B5EF4-FFF2-40B4-BE49-F238E27FC236}">
                <a16:creationId xmlns:a16="http://schemas.microsoft.com/office/drawing/2014/main" id="{8F1AC34C-FF70-4ACD-F224-DF8ACCF418A8}"/>
              </a:ext>
            </a:extLst>
          </p:cNvPr>
          <p:cNvSpPr/>
          <p:nvPr/>
        </p:nvSpPr>
        <p:spPr>
          <a:xfrm>
            <a:off x="1084580" y="3090212"/>
            <a:ext cx="2016017" cy="303793"/>
          </a:xfrm>
          <a:prstGeom prst="rect">
            <a:avLst/>
          </a:prstGeom>
          <a:noFill/>
          <a:ln/>
        </p:spPr>
        <p:txBody>
          <a:bodyPr wrap="square" lIns="0" tIns="0" rIns="0" bIns="0" rtlCol="0" anchor="t"/>
          <a:lstStyle/>
          <a:p>
            <a:pPr marL="0" indent="0">
              <a:buNone/>
            </a:pPr>
            <a:r>
              <a:rPr lang="en-US" sz="1000">
                <a:solidFill>
                  <a:srgbClr val="FFFFFF"/>
                </a:solidFill>
                <a:latin typeface="Arial" panose="020B0604020202020204" pitchFamily="34" charset="0"/>
                <a:cs typeface="Arial" panose="020B0604020202020204" pitchFamily="34" charset="0"/>
              </a:rPr>
              <a:t>Construction, dust, potable, wastewater</a:t>
            </a:r>
          </a:p>
        </p:txBody>
      </p:sp>
      <p:sp>
        <p:nvSpPr>
          <p:cNvPr id="62" name="Shape 3">
            <a:extLst>
              <a:ext uri="{FF2B5EF4-FFF2-40B4-BE49-F238E27FC236}">
                <a16:creationId xmlns:a16="http://schemas.microsoft.com/office/drawing/2014/main" id="{EBDC85A1-90B2-59C6-2457-A1E685F75200}"/>
              </a:ext>
            </a:extLst>
          </p:cNvPr>
          <p:cNvSpPr/>
          <p:nvPr/>
        </p:nvSpPr>
        <p:spPr>
          <a:xfrm>
            <a:off x="3327925" y="2806795"/>
            <a:ext cx="2606040" cy="649537"/>
          </a:xfrm>
          <a:prstGeom prst="rect">
            <a:avLst/>
          </a:prstGeom>
          <a:solidFill>
            <a:srgbClr val="71C598"/>
          </a:solidFill>
          <a:ln/>
        </p:spPr>
        <p:txBody>
          <a:bodyPr/>
          <a:lstStyle/>
          <a:p>
            <a:endParaRPr lang="en-AU">
              <a:solidFill>
                <a:srgbClr val="005F63"/>
              </a:solidFill>
            </a:endParaRPr>
          </a:p>
        </p:txBody>
      </p:sp>
      <p:sp>
        <p:nvSpPr>
          <p:cNvPr id="63" name="Text 4">
            <a:extLst>
              <a:ext uri="{FF2B5EF4-FFF2-40B4-BE49-F238E27FC236}">
                <a16:creationId xmlns:a16="http://schemas.microsoft.com/office/drawing/2014/main" id="{4EBE60DF-BC20-878E-E8F1-A12B8B0DA901}"/>
              </a:ext>
            </a:extLst>
          </p:cNvPr>
          <p:cNvSpPr/>
          <p:nvPr/>
        </p:nvSpPr>
        <p:spPr>
          <a:xfrm>
            <a:off x="3917182" y="2850696"/>
            <a:ext cx="2401322" cy="303793"/>
          </a:xfrm>
          <a:prstGeom prst="rect">
            <a:avLst/>
          </a:prstGeom>
          <a:noFill/>
          <a:ln/>
        </p:spPr>
        <p:txBody>
          <a:bodyPr wrap="square" lIns="0" tIns="0" rIns="0" bIns="0" rtlCol="0" anchor="t"/>
          <a:lstStyle/>
          <a:p>
            <a:pPr marL="0" indent="0">
              <a:buNone/>
            </a:pPr>
            <a:r>
              <a:rPr lang="en-US" sz="1200" b="1">
                <a:solidFill>
                  <a:srgbClr val="FFFFFF"/>
                </a:solidFill>
                <a:latin typeface="Arial" panose="020B0604020202020204" pitchFamily="34" charset="0"/>
                <a:cs typeface="Arial" panose="020B0604020202020204" pitchFamily="34" charset="0"/>
              </a:rPr>
              <a:t>Waste</a:t>
            </a:r>
          </a:p>
        </p:txBody>
      </p:sp>
      <p:pic>
        <p:nvPicPr>
          <p:cNvPr id="64" name="Graphic 63" descr="Recycle outline">
            <a:extLst>
              <a:ext uri="{FF2B5EF4-FFF2-40B4-BE49-F238E27FC236}">
                <a16:creationId xmlns:a16="http://schemas.microsoft.com/office/drawing/2014/main" id="{15AA3687-E983-C43A-EDE1-91A15C7D0EE7}"/>
              </a:ext>
            </a:extLst>
          </p:cNvPr>
          <p:cNvPicPr>
            <a:picLocks noChangeAspect="1"/>
          </p:cNvPicPr>
          <p:nvPr/>
        </p:nvPicPr>
        <p:blipFill>
          <a:blip>
            <a:extLst>
              <a:ext uri="{96DAC541-7B7A-43D3-8B79-37D633B846F1}">
                <asvg:svgBlip xmlns:asvg="http://schemas.microsoft.com/office/drawing/2016/SVG/main" r:embed="rId9"/>
              </a:ext>
            </a:extLst>
          </a:blip>
          <a:srcRect/>
          <a:stretch/>
        </p:blipFill>
        <p:spPr>
          <a:xfrm>
            <a:off x="3355059" y="2861757"/>
            <a:ext cx="534989" cy="534989"/>
          </a:xfrm>
          <a:prstGeom prst="rect">
            <a:avLst/>
          </a:prstGeom>
        </p:spPr>
      </p:pic>
      <p:sp>
        <p:nvSpPr>
          <p:cNvPr id="65" name="Text 4">
            <a:extLst>
              <a:ext uri="{FF2B5EF4-FFF2-40B4-BE49-F238E27FC236}">
                <a16:creationId xmlns:a16="http://schemas.microsoft.com/office/drawing/2014/main" id="{E3E37AD4-BF70-C3EE-37FB-2D4BD81BB8DF}"/>
              </a:ext>
            </a:extLst>
          </p:cNvPr>
          <p:cNvSpPr/>
          <p:nvPr/>
        </p:nvSpPr>
        <p:spPr>
          <a:xfrm>
            <a:off x="3935470" y="3085715"/>
            <a:ext cx="2016017" cy="303793"/>
          </a:xfrm>
          <a:prstGeom prst="rect">
            <a:avLst/>
          </a:prstGeom>
          <a:noFill/>
          <a:ln/>
        </p:spPr>
        <p:txBody>
          <a:bodyPr wrap="square" lIns="0" tIns="0" rIns="0" bIns="0" rtlCol="0" anchor="t"/>
          <a:lstStyle/>
          <a:p>
            <a:pPr marL="0" indent="0">
              <a:buNone/>
            </a:pPr>
            <a:r>
              <a:rPr lang="en-US" sz="1000">
                <a:solidFill>
                  <a:srgbClr val="FFFFFF"/>
                </a:solidFill>
                <a:latin typeface="Arial" panose="020B0604020202020204" pitchFamily="34" charset="0"/>
                <a:cs typeface="Arial" panose="020B0604020202020204" pitchFamily="34" charset="0"/>
              </a:rPr>
              <a:t>Solid, liquid, decommissioning, packaging</a:t>
            </a:r>
          </a:p>
        </p:txBody>
      </p:sp>
      <p:sp>
        <p:nvSpPr>
          <p:cNvPr id="66" name="Shape 3">
            <a:extLst>
              <a:ext uri="{FF2B5EF4-FFF2-40B4-BE49-F238E27FC236}">
                <a16:creationId xmlns:a16="http://schemas.microsoft.com/office/drawing/2014/main" id="{0E1CCC06-3D4A-E87C-416D-798DCD10D488}"/>
              </a:ext>
            </a:extLst>
          </p:cNvPr>
          <p:cNvSpPr/>
          <p:nvPr/>
        </p:nvSpPr>
        <p:spPr>
          <a:xfrm>
            <a:off x="6106429" y="2806795"/>
            <a:ext cx="2606040" cy="649537"/>
          </a:xfrm>
          <a:prstGeom prst="rect">
            <a:avLst/>
          </a:prstGeom>
          <a:solidFill>
            <a:srgbClr val="005F63"/>
          </a:solidFill>
          <a:ln/>
        </p:spPr>
        <p:txBody>
          <a:bodyPr/>
          <a:lstStyle/>
          <a:p>
            <a:endParaRPr lang="en-AU">
              <a:solidFill>
                <a:srgbClr val="005F63"/>
              </a:solidFill>
            </a:endParaRPr>
          </a:p>
        </p:txBody>
      </p:sp>
      <p:sp>
        <p:nvSpPr>
          <p:cNvPr id="67" name="Text 4">
            <a:extLst>
              <a:ext uri="{FF2B5EF4-FFF2-40B4-BE49-F238E27FC236}">
                <a16:creationId xmlns:a16="http://schemas.microsoft.com/office/drawing/2014/main" id="{2151B6E8-A1F2-D100-7056-77116B317ED3}"/>
              </a:ext>
            </a:extLst>
          </p:cNvPr>
          <p:cNvSpPr/>
          <p:nvPr/>
        </p:nvSpPr>
        <p:spPr>
          <a:xfrm>
            <a:off x="6695686" y="2850696"/>
            <a:ext cx="2122058" cy="303793"/>
          </a:xfrm>
          <a:prstGeom prst="rect">
            <a:avLst/>
          </a:prstGeom>
          <a:noFill/>
          <a:ln/>
        </p:spPr>
        <p:txBody>
          <a:bodyPr wrap="square" lIns="0" tIns="0" rIns="0" bIns="0" rtlCol="0" anchor="t"/>
          <a:lstStyle/>
          <a:p>
            <a:pPr marL="0" indent="0">
              <a:buNone/>
            </a:pPr>
            <a:r>
              <a:rPr lang="en-US" sz="1200" b="1">
                <a:solidFill>
                  <a:srgbClr val="FFFFFF"/>
                </a:solidFill>
                <a:latin typeface="Arial" panose="020B0604020202020204" pitchFamily="34" charset="0"/>
                <a:cs typeface="Arial" panose="020B0604020202020204" pitchFamily="34" charset="0"/>
              </a:rPr>
              <a:t>Social pressure</a:t>
            </a:r>
            <a:endParaRPr lang="en-US" sz="1200" b="1">
              <a:latin typeface="Arial" panose="020B0604020202020204" pitchFamily="34" charset="0"/>
              <a:cs typeface="Arial" panose="020B0604020202020204" pitchFamily="34" charset="0"/>
            </a:endParaRPr>
          </a:p>
        </p:txBody>
      </p:sp>
      <p:pic>
        <p:nvPicPr>
          <p:cNvPr id="68" name="Graphic 67" descr="Neighbourhood outline">
            <a:extLst>
              <a:ext uri="{FF2B5EF4-FFF2-40B4-BE49-F238E27FC236}">
                <a16:creationId xmlns:a16="http://schemas.microsoft.com/office/drawing/2014/main" id="{38C02151-A2D9-ECA0-66E4-2AFF1054ADAC}"/>
              </a:ext>
            </a:extLst>
          </p:cNvPr>
          <p:cNvPicPr>
            <a:picLocks noChangeAspect="1"/>
          </p:cNvPicPr>
          <p:nvPr/>
        </p:nvPicPr>
        <p:blipFill>
          <a:blip>
            <a:extLst>
              <a:ext uri="{96DAC541-7B7A-43D3-8B79-37D633B846F1}">
                <asvg:svgBlip xmlns:asvg="http://schemas.microsoft.com/office/drawing/2016/SVG/main" r:embed="rId10"/>
              </a:ext>
            </a:extLst>
          </a:blip>
          <a:srcRect/>
          <a:stretch/>
        </p:blipFill>
        <p:spPr>
          <a:xfrm>
            <a:off x="6142707" y="2861757"/>
            <a:ext cx="534989" cy="534989"/>
          </a:xfrm>
          <a:prstGeom prst="rect">
            <a:avLst/>
          </a:prstGeom>
        </p:spPr>
      </p:pic>
      <p:sp>
        <p:nvSpPr>
          <p:cNvPr id="69" name="Text 4">
            <a:extLst>
              <a:ext uri="{FF2B5EF4-FFF2-40B4-BE49-F238E27FC236}">
                <a16:creationId xmlns:a16="http://schemas.microsoft.com/office/drawing/2014/main" id="{608C2CD9-BD12-306B-1413-95963DD800A9}"/>
              </a:ext>
            </a:extLst>
          </p:cNvPr>
          <p:cNvSpPr/>
          <p:nvPr/>
        </p:nvSpPr>
        <p:spPr>
          <a:xfrm>
            <a:off x="6713974" y="3085715"/>
            <a:ext cx="2016017" cy="303793"/>
          </a:xfrm>
          <a:prstGeom prst="rect">
            <a:avLst/>
          </a:prstGeom>
          <a:noFill/>
          <a:ln/>
        </p:spPr>
        <p:txBody>
          <a:bodyPr wrap="square" lIns="0" tIns="0" rIns="0" bIns="0" rtlCol="0" anchor="t"/>
          <a:lstStyle/>
          <a:p>
            <a:pPr marL="0" indent="0">
              <a:buNone/>
            </a:pPr>
            <a:r>
              <a:rPr lang="en-US" sz="1000">
                <a:solidFill>
                  <a:srgbClr val="FFFFFF"/>
                </a:solidFill>
                <a:latin typeface="Arial" panose="020B0604020202020204" pitchFamily="34" charset="0"/>
                <a:cs typeface="Arial" panose="020B0604020202020204" pitchFamily="34" charset="0"/>
              </a:rPr>
              <a:t>Health, childcare, services, community trust</a:t>
            </a:r>
          </a:p>
        </p:txBody>
      </p:sp>
      <p:sp>
        <p:nvSpPr>
          <p:cNvPr id="70" name="Title 3">
            <a:extLst>
              <a:ext uri="{FF2B5EF4-FFF2-40B4-BE49-F238E27FC236}">
                <a16:creationId xmlns:a16="http://schemas.microsoft.com/office/drawing/2014/main" id="{7D05EBE4-8430-7A2F-139B-40E4EA41E740}"/>
              </a:ext>
            </a:extLst>
          </p:cNvPr>
          <p:cNvSpPr txBox="1">
            <a:spLocks/>
          </p:cNvSpPr>
          <p:nvPr/>
        </p:nvSpPr>
        <p:spPr>
          <a:xfrm>
            <a:off x="413707" y="3707026"/>
            <a:ext cx="1905155" cy="301843"/>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2100" b="1" kern="1200">
                <a:solidFill>
                  <a:srgbClr val="005F63"/>
                </a:solidFill>
                <a:latin typeface="+mj-lt"/>
                <a:ea typeface="+mj-ea"/>
                <a:cs typeface="+mj-cs"/>
              </a:defRPr>
            </a:lvl1pPr>
          </a:lstStyle>
          <a:p>
            <a:r>
              <a:rPr lang="en-AU" sz="1200" b="0">
                <a:solidFill>
                  <a:schemeClr val="tx1"/>
                </a:solidFill>
              </a:rPr>
              <a:t>Plus the wider pipeline:</a:t>
            </a:r>
          </a:p>
        </p:txBody>
      </p:sp>
      <p:sp>
        <p:nvSpPr>
          <p:cNvPr id="71" name="Shape 3">
            <a:extLst>
              <a:ext uri="{FF2B5EF4-FFF2-40B4-BE49-F238E27FC236}">
                <a16:creationId xmlns:a16="http://schemas.microsoft.com/office/drawing/2014/main" id="{DB32FBA1-EDDE-87AD-A23E-70CC82A7F184}"/>
              </a:ext>
            </a:extLst>
          </p:cNvPr>
          <p:cNvSpPr/>
          <p:nvPr/>
        </p:nvSpPr>
        <p:spPr>
          <a:xfrm>
            <a:off x="2283693" y="3659556"/>
            <a:ext cx="1701524" cy="397349"/>
          </a:xfrm>
          <a:prstGeom prst="rect">
            <a:avLst/>
          </a:prstGeom>
          <a:solidFill>
            <a:srgbClr val="77797C"/>
          </a:solidFill>
          <a:ln/>
        </p:spPr>
        <p:txBody>
          <a:bodyPr/>
          <a:lstStyle/>
          <a:p>
            <a:endParaRPr lang="en-AU">
              <a:solidFill>
                <a:srgbClr val="005F63"/>
              </a:solidFill>
            </a:endParaRPr>
          </a:p>
        </p:txBody>
      </p:sp>
      <p:sp>
        <p:nvSpPr>
          <p:cNvPr id="72" name="Text 4">
            <a:extLst>
              <a:ext uri="{FF2B5EF4-FFF2-40B4-BE49-F238E27FC236}">
                <a16:creationId xmlns:a16="http://schemas.microsoft.com/office/drawing/2014/main" id="{0F41FC99-D07D-30C0-4022-A2440BDAAD09}"/>
              </a:ext>
            </a:extLst>
          </p:cNvPr>
          <p:cNvSpPr/>
          <p:nvPr/>
        </p:nvSpPr>
        <p:spPr>
          <a:xfrm>
            <a:off x="2806701" y="3757032"/>
            <a:ext cx="1111720" cy="304159"/>
          </a:xfrm>
          <a:prstGeom prst="rect">
            <a:avLst/>
          </a:prstGeom>
          <a:noFill/>
          <a:ln/>
        </p:spPr>
        <p:txBody>
          <a:bodyPr wrap="square" lIns="0" tIns="0" rIns="0" bIns="0" rtlCol="0" anchor="t"/>
          <a:lstStyle/>
          <a:p>
            <a:pPr marL="0" indent="0">
              <a:buNone/>
            </a:pPr>
            <a:r>
              <a:rPr lang="en-US" sz="1000" b="1">
                <a:solidFill>
                  <a:srgbClr val="FFFFFF"/>
                </a:solidFill>
                <a:latin typeface="Arial" panose="020B0604020202020204" pitchFamily="34" charset="0"/>
                <a:cs typeface="Arial" panose="020B0604020202020204" pitchFamily="34" charset="0"/>
              </a:rPr>
              <a:t>Data </a:t>
            </a:r>
            <a:r>
              <a:rPr lang="en-US" sz="1000" b="1" err="1">
                <a:solidFill>
                  <a:srgbClr val="FFFFFF"/>
                </a:solidFill>
                <a:latin typeface="Arial" panose="020B0604020202020204" pitchFamily="34" charset="0"/>
                <a:cs typeface="Arial" panose="020B0604020202020204" pitchFamily="34" charset="0"/>
              </a:rPr>
              <a:t>centres</a:t>
            </a:r>
            <a:endParaRPr lang="en-US" sz="1000" b="1">
              <a:latin typeface="Arial" panose="020B0604020202020204" pitchFamily="34" charset="0"/>
              <a:cs typeface="Arial" panose="020B0604020202020204" pitchFamily="34" charset="0"/>
            </a:endParaRPr>
          </a:p>
        </p:txBody>
      </p:sp>
      <p:pic>
        <p:nvPicPr>
          <p:cNvPr id="73" name="Graphic 72" descr="Server outline">
            <a:extLst>
              <a:ext uri="{FF2B5EF4-FFF2-40B4-BE49-F238E27FC236}">
                <a16:creationId xmlns:a16="http://schemas.microsoft.com/office/drawing/2014/main" id="{20E9B9EE-C97C-3BFC-468C-40271C5EF67C}"/>
              </a:ext>
            </a:extLst>
          </p:cNvPr>
          <p:cNvPicPr>
            <a:picLocks noChangeAspect="1"/>
          </p:cNvPicPr>
          <p:nvPr/>
        </p:nvPicPr>
        <p:blipFill>
          <a:blip>
            <a:extLst>
              <a:ext uri="{96DAC541-7B7A-43D3-8B79-37D633B846F1}">
                <asvg:svgBlip xmlns:asvg="http://schemas.microsoft.com/office/drawing/2016/SVG/main" r:embed="rId11"/>
              </a:ext>
            </a:extLst>
          </a:blip>
          <a:srcRect/>
          <a:stretch/>
        </p:blipFill>
        <p:spPr>
          <a:xfrm>
            <a:off x="2310827" y="3696230"/>
            <a:ext cx="311387" cy="311387"/>
          </a:xfrm>
          <a:prstGeom prst="rect">
            <a:avLst/>
          </a:prstGeom>
        </p:spPr>
      </p:pic>
      <p:sp>
        <p:nvSpPr>
          <p:cNvPr id="83" name="Shape 3">
            <a:extLst>
              <a:ext uri="{FF2B5EF4-FFF2-40B4-BE49-F238E27FC236}">
                <a16:creationId xmlns:a16="http://schemas.microsoft.com/office/drawing/2014/main" id="{7985E6C1-228E-274E-2562-C561FF064F69}"/>
              </a:ext>
            </a:extLst>
          </p:cNvPr>
          <p:cNvSpPr/>
          <p:nvPr/>
        </p:nvSpPr>
        <p:spPr>
          <a:xfrm>
            <a:off x="4074114" y="3659556"/>
            <a:ext cx="1701524" cy="397349"/>
          </a:xfrm>
          <a:prstGeom prst="rect">
            <a:avLst/>
          </a:prstGeom>
          <a:solidFill>
            <a:srgbClr val="77797C"/>
          </a:solidFill>
          <a:ln/>
        </p:spPr>
        <p:txBody>
          <a:bodyPr/>
          <a:lstStyle/>
          <a:p>
            <a:endParaRPr lang="en-AU">
              <a:solidFill>
                <a:srgbClr val="005F63"/>
              </a:solidFill>
            </a:endParaRPr>
          </a:p>
        </p:txBody>
      </p:sp>
      <p:sp>
        <p:nvSpPr>
          <p:cNvPr id="84" name="Text 4">
            <a:extLst>
              <a:ext uri="{FF2B5EF4-FFF2-40B4-BE49-F238E27FC236}">
                <a16:creationId xmlns:a16="http://schemas.microsoft.com/office/drawing/2014/main" id="{3F906134-C4CE-5DFD-8671-D7922A38C4A2}"/>
              </a:ext>
            </a:extLst>
          </p:cNvPr>
          <p:cNvSpPr/>
          <p:nvPr/>
        </p:nvSpPr>
        <p:spPr>
          <a:xfrm>
            <a:off x="4536908" y="3752746"/>
            <a:ext cx="1252297" cy="304159"/>
          </a:xfrm>
          <a:prstGeom prst="rect">
            <a:avLst/>
          </a:prstGeom>
          <a:noFill/>
          <a:ln/>
        </p:spPr>
        <p:txBody>
          <a:bodyPr wrap="square" lIns="0" tIns="0" rIns="0" bIns="0" rtlCol="0" anchor="t"/>
          <a:lstStyle/>
          <a:p>
            <a:pPr marL="0" indent="0">
              <a:buNone/>
            </a:pPr>
            <a:r>
              <a:rPr lang="en-US" sz="1000" b="1" err="1">
                <a:solidFill>
                  <a:srgbClr val="FFFFFF"/>
                </a:solidFill>
                <a:latin typeface="Arial" panose="020B0604020202020204" pitchFamily="34" charset="0"/>
                <a:cs typeface="Arial" panose="020B0604020202020204" pitchFamily="34" charset="0"/>
              </a:rPr>
              <a:t>Defence</a:t>
            </a:r>
            <a:r>
              <a:rPr lang="en-US" sz="1000" b="1">
                <a:solidFill>
                  <a:srgbClr val="FFFFFF"/>
                </a:solidFill>
                <a:latin typeface="Arial" panose="020B0604020202020204" pitchFamily="34" charset="0"/>
                <a:cs typeface="Arial" panose="020B0604020202020204" pitchFamily="34" charset="0"/>
              </a:rPr>
              <a:t> projects</a:t>
            </a:r>
            <a:endParaRPr lang="en-US" sz="1000" b="1">
              <a:latin typeface="Arial" panose="020B0604020202020204" pitchFamily="34" charset="0"/>
              <a:cs typeface="Arial" panose="020B0604020202020204" pitchFamily="34" charset="0"/>
            </a:endParaRPr>
          </a:p>
        </p:txBody>
      </p:sp>
      <p:pic>
        <p:nvPicPr>
          <p:cNvPr id="85" name="Graphic 84" descr="Medieval Armor outline">
            <a:extLst>
              <a:ext uri="{FF2B5EF4-FFF2-40B4-BE49-F238E27FC236}">
                <a16:creationId xmlns:a16="http://schemas.microsoft.com/office/drawing/2014/main" id="{0A28D7FC-8FEA-54A6-5490-543ED0D44E08}"/>
              </a:ext>
            </a:extLst>
          </p:cNvPr>
          <p:cNvPicPr>
            <a:picLocks noChangeAspect="1"/>
          </p:cNvPicPr>
          <p:nvPr/>
        </p:nvPicPr>
        <p:blipFill>
          <a:blip>
            <a:extLst>
              <a:ext uri="{96DAC541-7B7A-43D3-8B79-37D633B846F1}">
                <asvg:svgBlip xmlns:asvg="http://schemas.microsoft.com/office/drawing/2016/SVG/main" r:embed="rId12"/>
              </a:ext>
            </a:extLst>
          </a:blip>
          <a:srcRect/>
          <a:stretch/>
        </p:blipFill>
        <p:spPr>
          <a:xfrm>
            <a:off x="4101248" y="3696230"/>
            <a:ext cx="311387" cy="311387"/>
          </a:xfrm>
          <a:prstGeom prst="rect">
            <a:avLst/>
          </a:prstGeom>
        </p:spPr>
      </p:pic>
      <p:sp>
        <p:nvSpPr>
          <p:cNvPr id="86" name="Shape 3">
            <a:extLst>
              <a:ext uri="{FF2B5EF4-FFF2-40B4-BE49-F238E27FC236}">
                <a16:creationId xmlns:a16="http://schemas.microsoft.com/office/drawing/2014/main" id="{BABCBE44-069A-3CA2-DE49-D9621927FB29}"/>
              </a:ext>
            </a:extLst>
          </p:cNvPr>
          <p:cNvSpPr/>
          <p:nvPr/>
        </p:nvSpPr>
        <p:spPr>
          <a:xfrm>
            <a:off x="5864536" y="3659556"/>
            <a:ext cx="1815512" cy="397349"/>
          </a:xfrm>
          <a:prstGeom prst="rect">
            <a:avLst/>
          </a:prstGeom>
          <a:solidFill>
            <a:srgbClr val="77797C"/>
          </a:solidFill>
          <a:ln/>
        </p:spPr>
        <p:txBody>
          <a:bodyPr/>
          <a:lstStyle/>
          <a:p>
            <a:endParaRPr lang="en-AU">
              <a:solidFill>
                <a:srgbClr val="005F63"/>
              </a:solidFill>
            </a:endParaRPr>
          </a:p>
        </p:txBody>
      </p:sp>
      <p:sp>
        <p:nvSpPr>
          <p:cNvPr id="87" name="Text 4">
            <a:extLst>
              <a:ext uri="{FF2B5EF4-FFF2-40B4-BE49-F238E27FC236}">
                <a16:creationId xmlns:a16="http://schemas.microsoft.com/office/drawing/2014/main" id="{FA362544-8D0B-2F56-9BBB-F9C5EB757DA0}"/>
              </a:ext>
            </a:extLst>
          </p:cNvPr>
          <p:cNvSpPr/>
          <p:nvPr/>
        </p:nvSpPr>
        <p:spPr>
          <a:xfrm>
            <a:off x="5775638" y="3707026"/>
            <a:ext cx="2199364" cy="304159"/>
          </a:xfrm>
          <a:prstGeom prst="rect">
            <a:avLst/>
          </a:prstGeom>
          <a:noFill/>
          <a:ln/>
        </p:spPr>
        <p:txBody>
          <a:bodyPr wrap="square" lIns="0" tIns="0" rIns="0" bIns="0" rtlCol="0" anchor="t"/>
          <a:lstStyle/>
          <a:p>
            <a:pPr marL="0" indent="0" algn="ctr">
              <a:buNone/>
            </a:pPr>
            <a:r>
              <a:rPr lang="en-US" sz="1000" b="1">
                <a:solidFill>
                  <a:srgbClr val="FFFFFF"/>
                </a:solidFill>
                <a:latin typeface="Arial" panose="020B0604020202020204" pitchFamily="34" charset="0"/>
                <a:cs typeface="Arial" panose="020B0604020202020204" pitchFamily="34" charset="0"/>
              </a:rPr>
              <a:t>Other non-SSD </a:t>
            </a:r>
            <a:br>
              <a:rPr lang="en-US" sz="1000" b="1">
                <a:solidFill>
                  <a:srgbClr val="FFFFFF"/>
                </a:solidFill>
                <a:latin typeface="Arial" panose="020B0604020202020204" pitchFamily="34" charset="0"/>
                <a:cs typeface="Arial" panose="020B0604020202020204" pitchFamily="34" charset="0"/>
              </a:rPr>
            </a:br>
            <a:r>
              <a:rPr lang="en-US" sz="1000" b="1">
                <a:solidFill>
                  <a:srgbClr val="FFFFFF"/>
                </a:solidFill>
                <a:latin typeface="Arial" panose="020B0604020202020204" pitchFamily="34" charset="0"/>
                <a:cs typeface="Arial" panose="020B0604020202020204" pitchFamily="34" charset="0"/>
              </a:rPr>
              <a:t>development</a:t>
            </a:r>
            <a:endParaRPr lang="en-US" sz="1000" b="1">
              <a:latin typeface="Arial" panose="020B0604020202020204" pitchFamily="34" charset="0"/>
              <a:cs typeface="Arial" panose="020B0604020202020204" pitchFamily="34" charset="0"/>
            </a:endParaRPr>
          </a:p>
        </p:txBody>
      </p:sp>
      <p:pic>
        <p:nvPicPr>
          <p:cNvPr id="88" name="Graphic 87" descr="Modern architecture outline">
            <a:extLst>
              <a:ext uri="{FF2B5EF4-FFF2-40B4-BE49-F238E27FC236}">
                <a16:creationId xmlns:a16="http://schemas.microsoft.com/office/drawing/2014/main" id="{31BD78A2-D717-7701-6874-2EC0AF1F0C45}"/>
              </a:ext>
            </a:extLst>
          </p:cNvPr>
          <p:cNvPicPr>
            <a:picLocks noChangeAspect="1"/>
          </p:cNvPicPr>
          <p:nvPr/>
        </p:nvPicPr>
        <p:blipFill>
          <a:blip>
            <a:extLst>
              <a:ext uri="{96DAC541-7B7A-43D3-8B79-37D633B846F1}">
                <asvg:svgBlip xmlns:asvg="http://schemas.microsoft.com/office/drawing/2016/SVG/main" r:embed="rId13"/>
              </a:ext>
            </a:extLst>
          </a:blip>
          <a:srcRect/>
          <a:stretch/>
        </p:blipFill>
        <p:spPr>
          <a:xfrm>
            <a:off x="5928245" y="3696230"/>
            <a:ext cx="311387" cy="311387"/>
          </a:xfrm>
          <a:prstGeom prst="rect">
            <a:avLst/>
          </a:prstGeom>
        </p:spPr>
      </p:pic>
      <p:sp>
        <p:nvSpPr>
          <p:cNvPr id="89" name="Title 3">
            <a:extLst>
              <a:ext uri="{FF2B5EF4-FFF2-40B4-BE49-F238E27FC236}">
                <a16:creationId xmlns:a16="http://schemas.microsoft.com/office/drawing/2014/main" id="{E5A2EF0F-054E-E36C-C129-7C251AC21005}"/>
              </a:ext>
            </a:extLst>
          </p:cNvPr>
          <p:cNvSpPr txBox="1">
            <a:spLocks/>
          </p:cNvSpPr>
          <p:nvPr/>
        </p:nvSpPr>
        <p:spPr>
          <a:xfrm>
            <a:off x="386531" y="4181098"/>
            <a:ext cx="8370938" cy="528157"/>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2100" b="1" kern="1200">
                <a:solidFill>
                  <a:srgbClr val="005F63"/>
                </a:solidFill>
                <a:latin typeface="+mj-lt"/>
                <a:ea typeface="+mj-ea"/>
                <a:cs typeface="+mj-cs"/>
              </a:defRPr>
            </a:lvl1pPr>
          </a:lstStyle>
          <a:p>
            <a:r>
              <a:rPr lang="en-AU" sz="1200">
                <a:solidFill>
                  <a:schemeClr val="tx1"/>
                </a:solidFill>
                <a:latin typeface="Arial" panose="020B0604020202020204" pitchFamily="34" charset="0"/>
                <a:cs typeface="Arial" panose="020B0604020202020204" pitchFamily="34" charset="0"/>
              </a:rPr>
              <a:t>Data centre concurrency: </a:t>
            </a:r>
            <a:r>
              <a:rPr lang="en-AU" sz="1200" b="0">
                <a:solidFill>
                  <a:schemeClr val="tx1"/>
                </a:solidFill>
                <a:latin typeface="Arial" panose="020B0604020202020204" pitchFamily="34" charset="0"/>
                <a:cs typeface="Arial" panose="020B0604020202020204" pitchFamily="34" charset="0"/>
              </a:rPr>
              <a:t>IEA Electricity 2026: global data centre electricity use is on track to double by 2030, with “correlated peaks that can overwhelm local networks”.</a:t>
            </a:r>
          </a:p>
          <a:p>
            <a:endParaRPr lang="en-AU" sz="1100" b="0">
              <a:solidFill>
                <a:schemeClr val="tx1"/>
              </a:solidFill>
              <a:latin typeface="Arial" panose="020B0604020202020204" pitchFamily="34" charset="0"/>
              <a:cs typeface="Arial" panose="020B0604020202020204" pitchFamily="34" charset="0"/>
            </a:endParaRPr>
          </a:p>
        </p:txBody>
      </p:sp>
      <p:sp>
        <p:nvSpPr>
          <p:cNvPr id="90" name="Content Placeholder 6">
            <a:extLst>
              <a:ext uri="{FF2B5EF4-FFF2-40B4-BE49-F238E27FC236}">
                <a16:creationId xmlns:a16="http://schemas.microsoft.com/office/drawing/2014/main" id="{20EEA03A-1AD9-078E-2A7E-F8431293EF39}"/>
              </a:ext>
            </a:extLst>
          </p:cNvPr>
          <p:cNvSpPr txBox="1">
            <a:spLocks/>
          </p:cNvSpPr>
          <p:nvPr/>
        </p:nvSpPr>
        <p:spPr>
          <a:xfrm>
            <a:off x="386531" y="4602619"/>
            <a:ext cx="3575957" cy="249849"/>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800" i="1">
                <a:solidFill>
                  <a:srgbClr val="77797C"/>
                </a:solidFill>
                <a:latin typeface="Arial" pitchFamily="34" charset="0"/>
                <a:ea typeface="Arial" pitchFamily="34" charset="-122"/>
                <a:cs typeface="Arial" pitchFamily="34" charset="-120"/>
              </a:rPr>
              <a:t>Source: IEA, Electricity 2026</a:t>
            </a:r>
          </a:p>
        </p:txBody>
      </p:sp>
    </p:spTree>
    <p:extLst>
      <p:ext uri="{BB962C8B-B14F-4D97-AF65-F5344CB8AC3E}">
        <p14:creationId xmlns:p14="http://schemas.microsoft.com/office/powerpoint/2010/main" val="3619353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4861F-A8CB-8A92-75BE-11E252DB0508}"/>
            </a:ext>
          </a:extLst>
        </p:cNvPr>
        <p:cNvGrpSpPr/>
        <p:nvPr/>
      </p:nvGrpSpPr>
      <p:grpSpPr>
        <a:xfrm>
          <a:off x="0" y="0"/>
          <a:ext cx="0" cy="0"/>
          <a:chOff x="0" y="0"/>
          <a:chExt cx="0" cy="0"/>
        </a:xfrm>
      </p:grpSpPr>
      <p:sp>
        <p:nvSpPr>
          <p:cNvPr id="12" name="Footer Placeholder 12">
            <a:extLst>
              <a:ext uri="{FF2B5EF4-FFF2-40B4-BE49-F238E27FC236}">
                <a16:creationId xmlns:a16="http://schemas.microsoft.com/office/drawing/2014/main" id="{96230C5A-79CC-7A1C-71D4-3CCF1FA22DC6}"/>
              </a:ext>
            </a:extLst>
          </p:cNvPr>
          <p:cNvSpPr>
            <a:spLocks noGrp="1"/>
          </p:cNvSpPr>
          <p:nvPr>
            <p:ph type="ftr" sz="quarter" idx="3"/>
          </p:nvPr>
        </p:nvSpPr>
        <p:spPr>
          <a:xfrm>
            <a:off x="3959258" y="4745831"/>
            <a:ext cx="4302315" cy="273844"/>
          </a:xfrm>
          <a:prstGeom prst="rect">
            <a:avLst/>
          </a:prstGeom>
        </p:spPr>
        <p:txBody>
          <a:bodyPr vert="horz" lIns="91440" tIns="45720" rIns="91440" bIns="45720" rtlCol="0" anchor="ctr"/>
          <a:lstStyle>
            <a:lvl1pPr algn="ctr">
              <a:defRPr sz="600" b="0" i="0">
                <a:solidFill>
                  <a:srgbClr val="005F63"/>
                </a:solidFill>
                <a:latin typeface="Arial" panose="020B0604020202020204" pitchFamily="34" charset="0"/>
                <a:cs typeface="Arial" panose="020B0604020202020204" pitchFamily="34" charset="0"/>
              </a:defRPr>
            </a:lvl1pPr>
          </a:lstStyle>
          <a:p>
            <a:pPr algn="r"/>
            <a:r>
              <a:rPr lang="en-AU"/>
              <a:t>Shared value masterplan – 6</a:t>
            </a:r>
            <a:r>
              <a:rPr lang="en-AU" baseline="30000"/>
              <a:t>th</a:t>
            </a:r>
            <a:r>
              <a:rPr lang="en-AU"/>
              <a:t> Annual REZ Conference, May 2026 | Copyright © 2026 </a:t>
            </a:r>
            <a:r>
              <a:rPr lang="en-AU" err="1"/>
              <a:t>Lecroma</a:t>
            </a:r>
            <a:r>
              <a:rPr lang="en-AU"/>
              <a:t>. All rights reserved</a:t>
            </a:r>
          </a:p>
        </p:txBody>
      </p:sp>
      <p:sp>
        <p:nvSpPr>
          <p:cNvPr id="3" name="Slide Number Placeholder 2">
            <a:extLst>
              <a:ext uri="{FF2B5EF4-FFF2-40B4-BE49-F238E27FC236}">
                <a16:creationId xmlns:a16="http://schemas.microsoft.com/office/drawing/2014/main" id="{23486F36-991C-0222-2F2E-42BFED92878A}"/>
              </a:ext>
            </a:extLst>
          </p:cNvPr>
          <p:cNvSpPr>
            <a:spLocks noGrp="1"/>
          </p:cNvSpPr>
          <p:nvPr>
            <p:ph type="sldNum" sz="quarter" idx="4"/>
          </p:nvPr>
        </p:nvSpPr>
        <p:spPr>
          <a:xfrm>
            <a:off x="8261573" y="4745831"/>
            <a:ext cx="366716" cy="273844"/>
          </a:xfrm>
        </p:spPr>
        <p:txBody>
          <a:bodyPr/>
          <a:lstStyle/>
          <a:p>
            <a:pPr algn="ctr"/>
            <a:fld id="{5B86431E-9F5C-B24A-8AE8-3F7E6955836A}" type="slidenum">
              <a:rPr lang="en-US" sz="800" smtClean="0"/>
              <a:pPr algn="ctr"/>
              <a:t>6</a:t>
            </a:fld>
            <a:endParaRPr lang="en-US" sz="800"/>
          </a:p>
        </p:txBody>
      </p:sp>
      <p:sp>
        <p:nvSpPr>
          <p:cNvPr id="25" name="Title 3">
            <a:extLst>
              <a:ext uri="{FF2B5EF4-FFF2-40B4-BE49-F238E27FC236}">
                <a16:creationId xmlns:a16="http://schemas.microsoft.com/office/drawing/2014/main" id="{4ECB8863-4505-9AAE-AA91-CD5D0C748340}"/>
              </a:ext>
            </a:extLst>
          </p:cNvPr>
          <p:cNvSpPr>
            <a:spLocks noGrp="1"/>
          </p:cNvSpPr>
          <p:nvPr>
            <p:ph type="title"/>
          </p:nvPr>
        </p:nvSpPr>
        <p:spPr/>
        <p:txBody>
          <a:bodyPr>
            <a:normAutofit/>
          </a:bodyPr>
          <a:lstStyle/>
          <a:p>
            <a:r>
              <a:rPr lang="en-AU" sz="2400"/>
              <a:t>Five tensions under pressure</a:t>
            </a:r>
          </a:p>
        </p:txBody>
      </p:sp>
      <p:sp>
        <p:nvSpPr>
          <p:cNvPr id="27" name="Title 3">
            <a:extLst>
              <a:ext uri="{FF2B5EF4-FFF2-40B4-BE49-F238E27FC236}">
                <a16:creationId xmlns:a16="http://schemas.microsoft.com/office/drawing/2014/main" id="{BAE49C17-A9D1-97C3-82E4-041A8B98D6A4}"/>
              </a:ext>
            </a:extLst>
          </p:cNvPr>
          <p:cNvSpPr txBox="1">
            <a:spLocks/>
          </p:cNvSpPr>
          <p:nvPr/>
        </p:nvSpPr>
        <p:spPr>
          <a:xfrm>
            <a:off x="1205646" y="1671682"/>
            <a:ext cx="6510308" cy="273844"/>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100" b="1" kern="1200">
                <a:solidFill>
                  <a:srgbClr val="005F63"/>
                </a:solidFill>
                <a:latin typeface="+mj-lt"/>
                <a:ea typeface="+mj-ea"/>
                <a:cs typeface="+mj-cs"/>
              </a:defRPr>
            </a:lvl1pPr>
          </a:lstStyle>
          <a:p>
            <a:pPr algn="ctr"/>
            <a:r>
              <a:rPr lang="en-AU" sz="1200" b="0">
                <a:solidFill>
                  <a:schemeClr val="tx1"/>
                </a:solidFill>
                <a:latin typeface="Arial" panose="020B0604020202020204" pitchFamily="34" charset="0"/>
                <a:cs typeface="Arial" panose="020B0604020202020204" pitchFamily="34" charset="0"/>
              </a:rPr>
              <a:t>The transition needs pace. Rushing regional engagement creates delay later.</a:t>
            </a:r>
          </a:p>
        </p:txBody>
      </p:sp>
      <p:sp>
        <p:nvSpPr>
          <p:cNvPr id="4" name="Shape 3">
            <a:extLst>
              <a:ext uri="{FF2B5EF4-FFF2-40B4-BE49-F238E27FC236}">
                <a16:creationId xmlns:a16="http://schemas.microsoft.com/office/drawing/2014/main" id="{F3C063A1-104D-BFBC-8D2B-BD121E4E6848}"/>
              </a:ext>
            </a:extLst>
          </p:cNvPr>
          <p:cNvSpPr/>
          <p:nvPr/>
        </p:nvSpPr>
        <p:spPr>
          <a:xfrm>
            <a:off x="1205647" y="1352968"/>
            <a:ext cx="2606040" cy="321911"/>
          </a:xfrm>
          <a:prstGeom prst="rect">
            <a:avLst/>
          </a:prstGeom>
          <a:solidFill>
            <a:srgbClr val="71C598"/>
          </a:solidFill>
          <a:ln/>
        </p:spPr>
        <p:txBody>
          <a:bodyPr/>
          <a:lstStyle/>
          <a:p>
            <a:endParaRPr lang="en-AU">
              <a:solidFill>
                <a:srgbClr val="005F63"/>
              </a:solidFill>
            </a:endParaRPr>
          </a:p>
        </p:txBody>
      </p:sp>
      <p:sp>
        <p:nvSpPr>
          <p:cNvPr id="5" name="Text 4">
            <a:extLst>
              <a:ext uri="{FF2B5EF4-FFF2-40B4-BE49-F238E27FC236}">
                <a16:creationId xmlns:a16="http://schemas.microsoft.com/office/drawing/2014/main" id="{943B1CB8-4F6B-4E89-8D33-DECE81E1C071}"/>
              </a:ext>
            </a:extLst>
          </p:cNvPr>
          <p:cNvSpPr/>
          <p:nvPr/>
        </p:nvSpPr>
        <p:spPr>
          <a:xfrm>
            <a:off x="1205648" y="1396869"/>
            <a:ext cx="2606040" cy="321910"/>
          </a:xfrm>
          <a:prstGeom prst="rect">
            <a:avLst/>
          </a:prstGeom>
          <a:noFill/>
          <a:ln/>
        </p:spPr>
        <p:txBody>
          <a:bodyPr wrap="square" lIns="0" tIns="0" rIns="0" bIns="0" rtlCol="0" anchor="t"/>
          <a:lstStyle/>
          <a:p>
            <a:pPr marL="0" indent="0" algn="ctr">
              <a:buNone/>
            </a:pPr>
            <a:r>
              <a:rPr lang="en-US" sz="1400" b="1">
                <a:solidFill>
                  <a:srgbClr val="FFFFFF"/>
                </a:solidFill>
                <a:latin typeface="Arial" panose="020B0604020202020204" pitchFamily="34" charset="0"/>
                <a:cs typeface="Arial" panose="020B0604020202020204" pitchFamily="34" charset="0"/>
              </a:rPr>
              <a:t>Speed</a:t>
            </a:r>
            <a:endParaRPr lang="en-US" sz="1400" b="1">
              <a:latin typeface="Arial" panose="020B0604020202020204" pitchFamily="34" charset="0"/>
              <a:cs typeface="Arial" panose="020B0604020202020204" pitchFamily="34" charset="0"/>
            </a:endParaRPr>
          </a:p>
        </p:txBody>
      </p:sp>
      <p:sp>
        <p:nvSpPr>
          <p:cNvPr id="6" name="Shape 3">
            <a:extLst>
              <a:ext uri="{FF2B5EF4-FFF2-40B4-BE49-F238E27FC236}">
                <a16:creationId xmlns:a16="http://schemas.microsoft.com/office/drawing/2014/main" id="{14E56129-3496-8AF9-F836-6C7168FCA559}"/>
              </a:ext>
            </a:extLst>
          </p:cNvPr>
          <p:cNvSpPr/>
          <p:nvPr/>
        </p:nvSpPr>
        <p:spPr>
          <a:xfrm>
            <a:off x="5109915" y="1352968"/>
            <a:ext cx="2606040" cy="321911"/>
          </a:xfrm>
          <a:prstGeom prst="rect">
            <a:avLst/>
          </a:prstGeom>
          <a:solidFill>
            <a:srgbClr val="77797C"/>
          </a:solidFill>
          <a:ln/>
        </p:spPr>
        <p:txBody>
          <a:bodyPr/>
          <a:lstStyle/>
          <a:p>
            <a:endParaRPr lang="en-AU">
              <a:solidFill>
                <a:srgbClr val="005F63"/>
              </a:solidFill>
            </a:endParaRPr>
          </a:p>
        </p:txBody>
      </p:sp>
      <p:sp>
        <p:nvSpPr>
          <p:cNvPr id="7" name="Text 4">
            <a:extLst>
              <a:ext uri="{FF2B5EF4-FFF2-40B4-BE49-F238E27FC236}">
                <a16:creationId xmlns:a16="http://schemas.microsoft.com/office/drawing/2014/main" id="{A089911D-048C-5523-F2C3-CB1C01923B97}"/>
              </a:ext>
            </a:extLst>
          </p:cNvPr>
          <p:cNvSpPr/>
          <p:nvPr/>
        </p:nvSpPr>
        <p:spPr>
          <a:xfrm>
            <a:off x="5109916" y="1396869"/>
            <a:ext cx="2606040" cy="321910"/>
          </a:xfrm>
          <a:prstGeom prst="rect">
            <a:avLst/>
          </a:prstGeom>
          <a:noFill/>
          <a:ln/>
        </p:spPr>
        <p:txBody>
          <a:bodyPr wrap="square" lIns="0" tIns="0" rIns="0" bIns="0" rtlCol="0" anchor="t"/>
          <a:lstStyle/>
          <a:p>
            <a:pPr marL="0" indent="0" algn="ctr">
              <a:buNone/>
            </a:pPr>
            <a:r>
              <a:rPr lang="en-US" sz="1400" b="1">
                <a:solidFill>
                  <a:srgbClr val="FFFFFF"/>
                </a:solidFill>
                <a:latin typeface="Arial" panose="020B0604020202020204" pitchFamily="34" charset="0"/>
                <a:cs typeface="Arial" panose="020B0604020202020204" pitchFamily="34" charset="0"/>
              </a:rPr>
              <a:t>Consent</a:t>
            </a:r>
            <a:endParaRPr lang="en-US" sz="1400" b="1">
              <a:latin typeface="Arial" panose="020B0604020202020204" pitchFamily="34" charset="0"/>
              <a:cs typeface="Arial" panose="020B0604020202020204" pitchFamily="34" charset="0"/>
            </a:endParaRPr>
          </a:p>
        </p:txBody>
      </p:sp>
      <p:sp>
        <p:nvSpPr>
          <p:cNvPr id="9" name="Title 3">
            <a:extLst>
              <a:ext uri="{FF2B5EF4-FFF2-40B4-BE49-F238E27FC236}">
                <a16:creationId xmlns:a16="http://schemas.microsoft.com/office/drawing/2014/main" id="{64433C97-929C-8E02-9522-7231F70BC7A2}"/>
              </a:ext>
            </a:extLst>
          </p:cNvPr>
          <p:cNvSpPr txBox="1">
            <a:spLocks/>
          </p:cNvSpPr>
          <p:nvPr/>
        </p:nvSpPr>
        <p:spPr>
          <a:xfrm>
            <a:off x="329958" y="776730"/>
            <a:ext cx="8484084" cy="476844"/>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2100" b="1" kern="1200">
                <a:solidFill>
                  <a:srgbClr val="005F63"/>
                </a:solidFill>
                <a:latin typeface="+mj-lt"/>
                <a:ea typeface="+mj-ea"/>
                <a:cs typeface="+mj-cs"/>
              </a:defRPr>
            </a:lvl1pPr>
          </a:lstStyle>
          <a:p>
            <a:r>
              <a:rPr lang="en-AU" sz="1600" b="0" i="1">
                <a:solidFill>
                  <a:srgbClr val="00956E"/>
                </a:solidFill>
              </a:rPr>
              <a:t>What is breaking under cumulative load</a:t>
            </a:r>
          </a:p>
        </p:txBody>
      </p:sp>
      <p:sp>
        <p:nvSpPr>
          <p:cNvPr id="10" name="Title 3">
            <a:extLst>
              <a:ext uri="{FF2B5EF4-FFF2-40B4-BE49-F238E27FC236}">
                <a16:creationId xmlns:a16="http://schemas.microsoft.com/office/drawing/2014/main" id="{623434C3-3C8B-C58C-2DB7-39031AFCB6DA}"/>
              </a:ext>
            </a:extLst>
          </p:cNvPr>
          <p:cNvSpPr txBox="1">
            <a:spLocks/>
          </p:cNvSpPr>
          <p:nvPr/>
        </p:nvSpPr>
        <p:spPr>
          <a:xfrm>
            <a:off x="0" y="2355252"/>
            <a:ext cx="9144000" cy="273844"/>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100" b="1" kern="1200">
                <a:solidFill>
                  <a:srgbClr val="005F63"/>
                </a:solidFill>
                <a:latin typeface="+mj-lt"/>
                <a:ea typeface="+mj-ea"/>
                <a:cs typeface="+mj-cs"/>
              </a:defRPr>
            </a:lvl1pPr>
          </a:lstStyle>
          <a:p>
            <a:pPr algn="ctr"/>
            <a:r>
              <a:rPr lang="en-AU" sz="1200" b="0">
                <a:solidFill>
                  <a:schemeClr val="tx1"/>
                </a:solidFill>
                <a:latin typeface="Arial" panose="020B0604020202020204" pitchFamily="34" charset="0"/>
                <a:cs typeface="Arial" panose="020B0604020202020204" pitchFamily="34" charset="0"/>
              </a:rPr>
              <a:t>The planning system assesses projects separately but communities experience them together.</a:t>
            </a:r>
          </a:p>
        </p:txBody>
      </p:sp>
      <p:sp>
        <p:nvSpPr>
          <p:cNvPr id="11" name="Shape 3">
            <a:extLst>
              <a:ext uri="{FF2B5EF4-FFF2-40B4-BE49-F238E27FC236}">
                <a16:creationId xmlns:a16="http://schemas.microsoft.com/office/drawing/2014/main" id="{19D84DE1-F900-1871-FE96-DACDCBA5EA3A}"/>
              </a:ext>
            </a:extLst>
          </p:cNvPr>
          <p:cNvSpPr/>
          <p:nvPr/>
        </p:nvSpPr>
        <p:spPr>
          <a:xfrm>
            <a:off x="1205647" y="2038892"/>
            <a:ext cx="2606040" cy="321911"/>
          </a:xfrm>
          <a:prstGeom prst="rect">
            <a:avLst/>
          </a:prstGeom>
          <a:solidFill>
            <a:srgbClr val="71C598"/>
          </a:solidFill>
          <a:ln/>
        </p:spPr>
        <p:txBody>
          <a:bodyPr/>
          <a:lstStyle/>
          <a:p>
            <a:endParaRPr lang="en-AU">
              <a:solidFill>
                <a:srgbClr val="005F63"/>
              </a:solidFill>
            </a:endParaRPr>
          </a:p>
        </p:txBody>
      </p:sp>
      <p:sp>
        <p:nvSpPr>
          <p:cNvPr id="13" name="Text 4">
            <a:extLst>
              <a:ext uri="{FF2B5EF4-FFF2-40B4-BE49-F238E27FC236}">
                <a16:creationId xmlns:a16="http://schemas.microsoft.com/office/drawing/2014/main" id="{C6B6E96A-AA14-33CC-90F6-3787049DA132}"/>
              </a:ext>
            </a:extLst>
          </p:cNvPr>
          <p:cNvSpPr/>
          <p:nvPr/>
        </p:nvSpPr>
        <p:spPr>
          <a:xfrm>
            <a:off x="1205648" y="2082793"/>
            <a:ext cx="2606040" cy="321910"/>
          </a:xfrm>
          <a:prstGeom prst="rect">
            <a:avLst/>
          </a:prstGeom>
          <a:noFill/>
          <a:ln/>
        </p:spPr>
        <p:txBody>
          <a:bodyPr wrap="square" lIns="0" tIns="0" rIns="0" bIns="0" rtlCol="0" anchor="t"/>
          <a:lstStyle/>
          <a:p>
            <a:pPr marL="0" indent="0" algn="ctr">
              <a:buNone/>
            </a:pPr>
            <a:r>
              <a:rPr lang="en-US" sz="1400" b="1">
                <a:solidFill>
                  <a:srgbClr val="FFFFFF"/>
                </a:solidFill>
                <a:latin typeface="Arial" panose="020B0604020202020204" pitchFamily="34" charset="0"/>
                <a:cs typeface="Arial" panose="020B0604020202020204" pitchFamily="34" charset="0"/>
              </a:rPr>
              <a:t>Project approvals</a:t>
            </a:r>
            <a:endParaRPr lang="en-US" sz="1400" b="1">
              <a:latin typeface="Arial" panose="020B0604020202020204" pitchFamily="34" charset="0"/>
              <a:cs typeface="Arial" panose="020B0604020202020204" pitchFamily="34" charset="0"/>
            </a:endParaRPr>
          </a:p>
        </p:txBody>
      </p:sp>
      <p:sp>
        <p:nvSpPr>
          <p:cNvPr id="14" name="Shape 3">
            <a:extLst>
              <a:ext uri="{FF2B5EF4-FFF2-40B4-BE49-F238E27FC236}">
                <a16:creationId xmlns:a16="http://schemas.microsoft.com/office/drawing/2014/main" id="{03B23AB6-66C5-8CC4-D001-B0299503A069}"/>
              </a:ext>
            </a:extLst>
          </p:cNvPr>
          <p:cNvSpPr/>
          <p:nvPr/>
        </p:nvSpPr>
        <p:spPr>
          <a:xfrm>
            <a:off x="5109915" y="2038892"/>
            <a:ext cx="2606040" cy="321911"/>
          </a:xfrm>
          <a:prstGeom prst="rect">
            <a:avLst/>
          </a:prstGeom>
          <a:solidFill>
            <a:srgbClr val="77797C"/>
          </a:solidFill>
          <a:ln/>
        </p:spPr>
        <p:txBody>
          <a:bodyPr/>
          <a:lstStyle/>
          <a:p>
            <a:endParaRPr lang="en-AU">
              <a:solidFill>
                <a:srgbClr val="005F63"/>
              </a:solidFill>
            </a:endParaRPr>
          </a:p>
        </p:txBody>
      </p:sp>
      <p:sp>
        <p:nvSpPr>
          <p:cNvPr id="15" name="Text 4">
            <a:extLst>
              <a:ext uri="{FF2B5EF4-FFF2-40B4-BE49-F238E27FC236}">
                <a16:creationId xmlns:a16="http://schemas.microsoft.com/office/drawing/2014/main" id="{ED77FFC8-8F2F-FFE2-5789-695359A76A43}"/>
              </a:ext>
            </a:extLst>
          </p:cNvPr>
          <p:cNvSpPr/>
          <p:nvPr/>
        </p:nvSpPr>
        <p:spPr>
          <a:xfrm>
            <a:off x="5109916" y="2082793"/>
            <a:ext cx="2606040" cy="321910"/>
          </a:xfrm>
          <a:prstGeom prst="rect">
            <a:avLst/>
          </a:prstGeom>
          <a:noFill/>
          <a:ln/>
        </p:spPr>
        <p:txBody>
          <a:bodyPr wrap="square" lIns="0" tIns="0" rIns="0" bIns="0" rtlCol="0" anchor="t"/>
          <a:lstStyle/>
          <a:p>
            <a:pPr marL="0" indent="0" algn="ctr">
              <a:buNone/>
            </a:pPr>
            <a:r>
              <a:rPr lang="en-US" sz="1400" b="1">
                <a:solidFill>
                  <a:srgbClr val="FFFFFF"/>
                </a:solidFill>
                <a:latin typeface="Arial" panose="020B0604020202020204" pitchFamily="34" charset="0"/>
                <a:cs typeface="Arial" panose="020B0604020202020204" pitchFamily="34" charset="0"/>
              </a:rPr>
              <a:t>REZ-wide impacts</a:t>
            </a:r>
            <a:endParaRPr lang="en-US" sz="1400" b="1">
              <a:latin typeface="Arial" panose="020B0604020202020204" pitchFamily="34" charset="0"/>
              <a:cs typeface="Arial" panose="020B0604020202020204" pitchFamily="34" charset="0"/>
            </a:endParaRPr>
          </a:p>
        </p:txBody>
      </p:sp>
      <p:sp>
        <p:nvSpPr>
          <p:cNvPr id="16" name="Title 3">
            <a:extLst>
              <a:ext uri="{FF2B5EF4-FFF2-40B4-BE49-F238E27FC236}">
                <a16:creationId xmlns:a16="http://schemas.microsoft.com/office/drawing/2014/main" id="{CED3E11D-9BD0-A759-45C5-D3CF49AECA2B}"/>
              </a:ext>
            </a:extLst>
          </p:cNvPr>
          <p:cNvSpPr txBox="1">
            <a:spLocks/>
          </p:cNvSpPr>
          <p:nvPr/>
        </p:nvSpPr>
        <p:spPr>
          <a:xfrm>
            <a:off x="1205646" y="3045245"/>
            <a:ext cx="6510308" cy="273844"/>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100" b="1" kern="1200">
                <a:solidFill>
                  <a:srgbClr val="005F63"/>
                </a:solidFill>
                <a:latin typeface="+mj-lt"/>
                <a:ea typeface="+mj-ea"/>
                <a:cs typeface="+mj-cs"/>
              </a:defRPr>
            </a:lvl1pPr>
          </a:lstStyle>
          <a:p>
            <a:pPr algn="ctr"/>
            <a:r>
              <a:rPr lang="en-AU" sz="1200" b="0">
                <a:solidFill>
                  <a:schemeClr val="tx1"/>
                </a:solidFill>
                <a:latin typeface="Arial" panose="020B0604020202020204" pitchFamily="34" charset="0"/>
                <a:cs typeface="Arial" panose="020B0604020202020204" pitchFamily="34" charset="0"/>
              </a:rPr>
              <a:t>Worker accommodation must not cannibalise local housing. It can leave a useful legacy.</a:t>
            </a:r>
          </a:p>
          <a:p>
            <a:pPr algn="ctr"/>
            <a:endParaRPr lang="en-AU" sz="1200" b="0">
              <a:solidFill>
                <a:schemeClr val="tx1"/>
              </a:solidFill>
              <a:latin typeface="Arial" panose="020B0604020202020204" pitchFamily="34" charset="0"/>
              <a:cs typeface="Arial" panose="020B0604020202020204" pitchFamily="34" charset="0"/>
            </a:endParaRPr>
          </a:p>
        </p:txBody>
      </p:sp>
      <p:sp>
        <p:nvSpPr>
          <p:cNvPr id="17" name="Shape 3">
            <a:extLst>
              <a:ext uri="{FF2B5EF4-FFF2-40B4-BE49-F238E27FC236}">
                <a16:creationId xmlns:a16="http://schemas.microsoft.com/office/drawing/2014/main" id="{102D161D-4A11-7211-F061-31405F0B153F}"/>
              </a:ext>
            </a:extLst>
          </p:cNvPr>
          <p:cNvSpPr/>
          <p:nvPr/>
        </p:nvSpPr>
        <p:spPr>
          <a:xfrm>
            <a:off x="1205647" y="2718007"/>
            <a:ext cx="2606040" cy="321911"/>
          </a:xfrm>
          <a:prstGeom prst="rect">
            <a:avLst/>
          </a:prstGeom>
          <a:solidFill>
            <a:srgbClr val="71C598"/>
          </a:solidFill>
          <a:ln/>
        </p:spPr>
        <p:txBody>
          <a:bodyPr/>
          <a:lstStyle/>
          <a:p>
            <a:endParaRPr lang="en-AU">
              <a:solidFill>
                <a:srgbClr val="005F63"/>
              </a:solidFill>
            </a:endParaRPr>
          </a:p>
        </p:txBody>
      </p:sp>
      <p:sp>
        <p:nvSpPr>
          <p:cNvPr id="18" name="Text 4">
            <a:extLst>
              <a:ext uri="{FF2B5EF4-FFF2-40B4-BE49-F238E27FC236}">
                <a16:creationId xmlns:a16="http://schemas.microsoft.com/office/drawing/2014/main" id="{8DF40451-4AAA-8DFF-7C73-171E8CECFA66}"/>
              </a:ext>
            </a:extLst>
          </p:cNvPr>
          <p:cNvSpPr/>
          <p:nvPr/>
        </p:nvSpPr>
        <p:spPr>
          <a:xfrm>
            <a:off x="1205648" y="2761908"/>
            <a:ext cx="2606040" cy="321910"/>
          </a:xfrm>
          <a:prstGeom prst="rect">
            <a:avLst/>
          </a:prstGeom>
          <a:noFill/>
          <a:ln/>
        </p:spPr>
        <p:txBody>
          <a:bodyPr wrap="square" lIns="0" tIns="0" rIns="0" bIns="0" rtlCol="0" anchor="t"/>
          <a:lstStyle/>
          <a:p>
            <a:pPr marL="0" indent="0" algn="ctr">
              <a:buNone/>
            </a:pPr>
            <a:r>
              <a:rPr lang="en-US" sz="1400" b="1">
                <a:solidFill>
                  <a:srgbClr val="FFFFFF"/>
                </a:solidFill>
                <a:latin typeface="Arial" panose="020B0604020202020204" pitchFamily="34" charset="0"/>
                <a:cs typeface="Arial" panose="020B0604020202020204" pitchFamily="34" charset="0"/>
              </a:rPr>
              <a:t>Temporary workforce</a:t>
            </a:r>
            <a:endParaRPr lang="en-US" sz="1400" b="1">
              <a:latin typeface="Arial" panose="020B0604020202020204" pitchFamily="34" charset="0"/>
              <a:cs typeface="Arial" panose="020B0604020202020204" pitchFamily="34" charset="0"/>
            </a:endParaRPr>
          </a:p>
        </p:txBody>
      </p:sp>
      <p:sp>
        <p:nvSpPr>
          <p:cNvPr id="19" name="Shape 3">
            <a:extLst>
              <a:ext uri="{FF2B5EF4-FFF2-40B4-BE49-F238E27FC236}">
                <a16:creationId xmlns:a16="http://schemas.microsoft.com/office/drawing/2014/main" id="{36A5AE98-E1BD-49DD-9888-8EAA024BF73B}"/>
              </a:ext>
            </a:extLst>
          </p:cNvPr>
          <p:cNvSpPr/>
          <p:nvPr/>
        </p:nvSpPr>
        <p:spPr>
          <a:xfrm>
            <a:off x="5109915" y="2718007"/>
            <a:ext cx="2606040" cy="321911"/>
          </a:xfrm>
          <a:prstGeom prst="rect">
            <a:avLst/>
          </a:prstGeom>
          <a:solidFill>
            <a:srgbClr val="77797C"/>
          </a:solidFill>
          <a:ln/>
        </p:spPr>
        <p:txBody>
          <a:bodyPr/>
          <a:lstStyle/>
          <a:p>
            <a:endParaRPr lang="en-AU">
              <a:solidFill>
                <a:srgbClr val="005F63"/>
              </a:solidFill>
            </a:endParaRPr>
          </a:p>
        </p:txBody>
      </p:sp>
      <p:sp>
        <p:nvSpPr>
          <p:cNvPr id="20" name="Text 4">
            <a:extLst>
              <a:ext uri="{FF2B5EF4-FFF2-40B4-BE49-F238E27FC236}">
                <a16:creationId xmlns:a16="http://schemas.microsoft.com/office/drawing/2014/main" id="{6C7D80F1-EC1B-A108-6CBA-F0C0CDB59A97}"/>
              </a:ext>
            </a:extLst>
          </p:cNvPr>
          <p:cNvSpPr/>
          <p:nvPr/>
        </p:nvSpPr>
        <p:spPr>
          <a:xfrm>
            <a:off x="5109916" y="2761908"/>
            <a:ext cx="2606040" cy="321910"/>
          </a:xfrm>
          <a:prstGeom prst="rect">
            <a:avLst/>
          </a:prstGeom>
          <a:noFill/>
          <a:ln/>
        </p:spPr>
        <p:txBody>
          <a:bodyPr wrap="square" lIns="0" tIns="0" rIns="0" bIns="0" rtlCol="0" anchor="t"/>
          <a:lstStyle/>
          <a:p>
            <a:pPr marL="0" indent="0" algn="ctr">
              <a:buNone/>
            </a:pPr>
            <a:r>
              <a:rPr lang="en-US" sz="1400" b="1">
                <a:solidFill>
                  <a:srgbClr val="FFFFFF"/>
                </a:solidFill>
                <a:latin typeface="Arial" panose="020B0604020202020204" pitchFamily="34" charset="0"/>
                <a:cs typeface="Arial" panose="020B0604020202020204" pitchFamily="34" charset="0"/>
              </a:rPr>
              <a:t>Permanent housing</a:t>
            </a:r>
            <a:endParaRPr lang="en-US" sz="1400" b="1">
              <a:latin typeface="Arial" panose="020B0604020202020204" pitchFamily="34" charset="0"/>
              <a:cs typeface="Arial" panose="020B0604020202020204" pitchFamily="34" charset="0"/>
            </a:endParaRPr>
          </a:p>
        </p:txBody>
      </p:sp>
      <p:sp>
        <p:nvSpPr>
          <p:cNvPr id="21" name="Title 3">
            <a:extLst>
              <a:ext uri="{FF2B5EF4-FFF2-40B4-BE49-F238E27FC236}">
                <a16:creationId xmlns:a16="http://schemas.microsoft.com/office/drawing/2014/main" id="{1F79E48F-7FB1-8C94-206F-ED63014E0A24}"/>
              </a:ext>
            </a:extLst>
          </p:cNvPr>
          <p:cNvSpPr txBox="1">
            <a:spLocks/>
          </p:cNvSpPr>
          <p:nvPr/>
        </p:nvSpPr>
        <p:spPr>
          <a:xfrm>
            <a:off x="1112290" y="3700662"/>
            <a:ext cx="7250202" cy="273844"/>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100" b="1" kern="1200">
                <a:solidFill>
                  <a:srgbClr val="005F63"/>
                </a:solidFill>
                <a:latin typeface="+mj-lt"/>
                <a:ea typeface="+mj-ea"/>
                <a:cs typeface="+mj-cs"/>
              </a:defRPr>
            </a:lvl1pPr>
          </a:lstStyle>
          <a:p>
            <a:pPr algn="ctr"/>
            <a:r>
              <a:rPr lang="en-AU" sz="1200" b="0">
                <a:solidFill>
                  <a:schemeClr val="tx1"/>
                </a:solidFill>
                <a:latin typeface="Arial" panose="020B0604020202020204" pitchFamily="34" charset="0"/>
                <a:cs typeface="Arial" panose="020B0604020202020204" pitchFamily="34" charset="0"/>
              </a:rPr>
              <a:t>Proponents compete for access, labour and approvals. They need to cooperate on regional capacity.</a:t>
            </a:r>
          </a:p>
        </p:txBody>
      </p:sp>
      <p:sp>
        <p:nvSpPr>
          <p:cNvPr id="22" name="Shape 3">
            <a:extLst>
              <a:ext uri="{FF2B5EF4-FFF2-40B4-BE49-F238E27FC236}">
                <a16:creationId xmlns:a16="http://schemas.microsoft.com/office/drawing/2014/main" id="{6F43A874-24D8-B86C-904E-DA947D29ACCB}"/>
              </a:ext>
            </a:extLst>
          </p:cNvPr>
          <p:cNvSpPr/>
          <p:nvPr/>
        </p:nvSpPr>
        <p:spPr>
          <a:xfrm>
            <a:off x="1205647" y="3382849"/>
            <a:ext cx="2606040" cy="321911"/>
          </a:xfrm>
          <a:prstGeom prst="rect">
            <a:avLst/>
          </a:prstGeom>
          <a:solidFill>
            <a:srgbClr val="71C598"/>
          </a:solidFill>
          <a:ln/>
        </p:spPr>
        <p:txBody>
          <a:bodyPr/>
          <a:lstStyle/>
          <a:p>
            <a:endParaRPr lang="en-AU">
              <a:solidFill>
                <a:srgbClr val="005F63"/>
              </a:solidFill>
            </a:endParaRPr>
          </a:p>
        </p:txBody>
      </p:sp>
      <p:sp>
        <p:nvSpPr>
          <p:cNvPr id="23" name="Text 4">
            <a:extLst>
              <a:ext uri="{FF2B5EF4-FFF2-40B4-BE49-F238E27FC236}">
                <a16:creationId xmlns:a16="http://schemas.microsoft.com/office/drawing/2014/main" id="{DAC952A6-A699-82A5-DFB5-C47CD97D35F9}"/>
              </a:ext>
            </a:extLst>
          </p:cNvPr>
          <p:cNvSpPr/>
          <p:nvPr/>
        </p:nvSpPr>
        <p:spPr>
          <a:xfrm>
            <a:off x="1205648" y="3426750"/>
            <a:ext cx="2606040" cy="321910"/>
          </a:xfrm>
          <a:prstGeom prst="rect">
            <a:avLst/>
          </a:prstGeom>
          <a:noFill/>
          <a:ln/>
        </p:spPr>
        <p:txBody>
          <a:bodyPr wrap="square" lIns="0" tIns="0" rIns="0" bIns="0" rtlCol="0" anchor="t"/>
          <a:lstStyle/>
          <a:p>
            <a:pPr marL="0" indent="0" algn="ctr">
              <a:buNone/>
            </a:pPr>
            <a:r>
              <a:rPr lang="en-US" sz="1400" b="1">
                <a:solidFill>
                  <a:srgbClr val="FFFFFF"/>
                </a:solidFill>
                <a:latin typeface="Arial" panose="020B0604020202020204" pitchFamily="34" charset="0"/>
                <a:cs typeface="Arial" panose="020B0604020202020204" pitchFamily="34" charset="0"/>
              </a:rPr>
              <a:t>Competition</a:t>
            </a:r>
            <a:endParaRPr lang="en-US" sz="1400" b="1">
              <a:latin typeface="Arial" panose="020B0604020202020204" pitchFamily="34" charset="0"/>
              <a:cs typeface="Arial" panose="020B0604020202020204" pitchFamily="34" charset="0"/>
            </a:endParaRPr>
          </a:p>
        </p:txBody>
      </p:sp>
      <p:sp>
        <p:nvSpPr>
          <p:cNvPr id="24" name="Shape 3">
            <a:extLst>
              <a:ext uri="{FF2B5EF4-FFF2-40B4-BE49-F238E27FC236}">
                <a16:creationId xmlns:a16="http://schemas.microsoft.com/office/drawing/2014/main" id="{5C9D4212-4BC0-52A8-3724-A9766E51B37D}"/>
              </a:ext>
            </a:extLst>
          </p:cNvPr>
          <p:cNvSpPr/>
          <p:nvPr/>
        </p:nvSpPr>
        <p:spPr>
          <a:xfrm>
            <a:off x="5109915" y="3382849"/>
            <a:ext cx="2606040" cy="321911"/>
          </a:xfrm>
          <a:prstGeom prst="rect">
            <a:avLst/>
          </a:prstGeom>
          <a:solidFill>
            <a:srgbClr val="77797C"/>
          </a:solidFill>
          <a:ln/>
        </p:spPr>
        <p:txBody>
          <a:bodyPr/>
          <a:lstStyle/>
          <a:p>
            <a:endParaRPr lang="en-AU">
              <a:solidFill>
                <a:srgbClr val="005F63"/>
              </a:solidFill>
            </a:endParaRPr>
          </a:p>
        </p:txBody>
      </p:sp>
      <p:sp>
        <p:nvSpPr>
          <p:cNvPr id="26" name="Text 4">
            <a:extLst>
              <a:ext uri="{FF2B5EF4-FFF2-40B4-BE49-F238E27FC236}">
                <a16:creationId xmlns:a16="http://schemas.microsoft.com/office/drawing/2014/main" id="{727F73DB-501B-6B07-5D87-5169F33DCE01}"/>
              </a:ext>
            </a:extLst>
          </p:cNvPr>
          <p:cNvSpPr/>
          <p:nvPr/>
        </p:nvSpPr>
        <p:spPr>
          <a:xfrm>
            <a:off x="5109916" y="3426750"/>
            <a:ext cx="2606040" cy="321910"/>
          </a:xfrm>
          <a:prstGeom prst="rect">
            <a:avLst/>
          </a:prstGeom>
          <a:noFill/>
          <a:ln/>
        </p:spPr>
        <p:txBody>
          <a:bodyPr wrap="square" lIns="0" tIns="0" rIns="0" bIns="0" rtlCol="0" anchor="t"/>
          <a:lstStyle/>
          <a:p>
            <a:pPr marL="0" indent="0" algn="ctr">
              <a:buNone/>
            </a:pPr>
            <a:r>
              <a:rPr lang="en-US" sz="1400" b="1">
                <a:solidFill>
                  <a:srgbClr val="FFFFFF"/>
                </a:solidFill>
                <a:latin typeface="Arial" panose="020B0604020202020204" pitchFamily="34" charset="0"/>
                <a:cs typeface="Arial" panose="020B0604020202020204" pitchFamily="34" charset="0"/>
              </a:rPr>
              <a:t>Coordination</a:t>
            </a:r>
            <a:endParaRPr lang="en-US" sz="1400" b="1">
              <a:latin typeface="Arial" panose="020B0604020202020204" pitchFamily="34" charset="0"/>
              <a:cs typeface="Arial" panose="020B0604020202020204" pitchFamily="34" charset="0"/>
            </a:endParaRPr>
          </a:p>
        </p:txBody>
      </p:sp>
      <p:sp>
        <p:nvSpPr>
          <p:cNvPr id="29" name="Title 3">
            <a:extLst>
              <a:ext uri="{FF2B5EF4-FFF2-40B4-BE49-F238E27FC236}">
                <a16:creationId xmlns:a16="http://schemas.microsoft.com/office/drawing/2014/main" id="{D60157F8-B11F-5A72-481A-13D74DD4CF75}"/>
              </a:ext>
            </a:extLst>
          </p:cNvPr>
          <p:cNvSpPr txBox="1">
            <a:spLocks/>
          </p:cNvSpPr>
          <p:nvPr/>
        </p:nvSpPr>
        <p:spPr>
          <a:xfrm>
            <a:off x="1205645" y="4346337"/>
            <a:ext cx="6510308" cy="273844"/>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2100" b="1" kern="1200">
                <a:solidFill>
                  <a:srgbClr val="005F63"/>
                </a:solidFill>
                <a:latin typeface="+mj-lt"/>
                <a:ea typeface="+mj-ea"/>
                <a:cs typeface="+mj-cs"/>
              </a:defRPr>
            </a:lvl1pPr>
          </a:lstStyle>
          <a:p>
            <a:pPr algn="ctr"/>
            <a:r>
              <a:rPr lang="en-AU" sz="1200" b="0">
                <a:solidFill>
                  <a:schemeClr val="tx1"/>
                </a:solidFill>
                <a:latin typeface="Arial" panose="020B0604020202020204" pitchFamily="34" charset="0"/>
                <a:cs typeface="Arial" panose="020B0604020202020204" pitchFamily="34" charset="0"/>
              </a:rPr>
              <a:t>Funding alone will not repair trust if decisions feel already made.</a:t>
            </a:r>
          </a:p>
        </p:txBody>
      </p:sp>
      <p:sp>
        <p:nvSpPr>
          <p:cNvPr id="30" name="Shape 3">
            <a:extLst>
              <a:ext uri="{FF2B5EF4-FFF2-40B4-BE49-F238E27FC236}">
                <a16:creationId xmlns:a16="http://schemas.microsoft.com/office/drawing/2014/main" id="{0EB15495-0B7C-8F27-5455-CB6609A1C2AC}"/>
              </a:ext>
            </a:extLst>
          </p:cNvPr>
          <p:cNvSpPr/>
          <p:nvPr/>
        </p:nvSpPr>
        <p:spPr>
          <a:xfrm>
            <a:off x="1205646" y="4019097"/>
            <a:ext cx="2606040" cy="321911"/>
          </a:xfrm>
          <a:prstGeom prst="rect">
            <a:avLst/>
          </a:prstGeom>
          <a:solidFill>
            <a:srgbClr val="71C598"/>
          </a:solidFill>
          <a:ln/>
        </p:spPr>
        <p:txBody>
          <a:bodyPr/>
          <a:lstStyle/>
          <a:p>
            <a:endParaRPr lang="en-AU">
              <a:solidFill>
                <a:srgbClr val="005F63"/>
              </a:solidFill>
            </a:endParaRPr>
          </a:p>
        </p:txBody>
      </p:sp>
      <p:sp>
        <p:nvSpPr>
          <p:cNvPr id="31" name="Text 4">
            <a:extLst>
              <a:ext uri="{FF2B5EF4-FFF2-40B4-BE49-F238E27FC236}">
                <a16:creationId xmlns:a16="http://schemas.microsoft.com/office/drawing/2014/main" id="{EBE472C5-DD22-D0B1-34D1-78C90B78D09B}"/>
              </a:ext>
            </a:extLst>
          </p:cNvPr>
          <p:cNvSpPr/>
          <p:nvPr/>
        </p:nvSpPr>
        <p:spPr>
          <a:xfrm>
            <a:off x="1205647" y="4062998"/>
            <a:ext cx="2606040" cy="321910"/>
          </a:xfrm>
          <a:prstGeom prst="rect">
            <a:avLst/>
          </a:prstGeom>
          <a:noFill/>
          <a:ln/>
        </p:spPr>
        <p:txBody>
          <a:bodyPr wrap="square" lIns="0" tIns="0" rIns="0" bIns="0" rtlCol="0" anchor="t"/>
          <a:lstStyle/>
          <a:p>
            <a:pPr marL="0" indent="0" algn="ctr">
              <a:buNone/>
            </a:pPr>
            <a:r>
              <a:rPr lang="en-US" sz="1400" b="1">
                <a:solidFill>
                  <a:srgbClr val="FFFFFF"/>
                </a:solidFill>
                <a:latin typeface="Arial" panose="020B0604020202020204" pitchFamily="34" charset="0"/>
                <a:cs typeface="Arial" panose="020B0604020202020204" pitchFamily="34" charset="0"/>
              </a:rPr>
              <a:t>Benefit money</a:t>
            </a:r>
            <a:endParaRPr lang="en-US" sz="1400" b="1">
              <a:latin typeface="Arial" panose="020B0604020202020204" pitchFamily="34" charset="0"/>
              <a:cs typeface="Arial" panose="020B0604020202020204" pitchFamily="34" charset="0"/>
            </a:endParaRPr>
          </a:p>
        </p:txBody>
      </p:sp>
      <p:sp>
        <p:nvSpPr>
          <p:cNvPr id="32" name="Shape 3">
            <a:extLst>
              <a:ext uri="{FF2B5EF4-FFF2-40B4-BE49-F238E27FC236}">
                <a16:creationId xmlns:a16="http://schemas.microsoft.com/office/drawing/2014/main" id="{CE8A335C-9D20-EF3A-C898-2905C82F57E2}"/>
              </a:ext>
            </a:extLst>
          </p:cNvPr>
          <p:cNvSpPr/>
          <p:nvPr/>
        </p:nvSpPr>
        <p:spPr>
          <a:xfrm>
            <a:off x="5109914" y="4019097"/>
            <a:ext cx="2606040" cy="321911"/>
          </a:xfrm>
          <a:prstGeom prst="rect">
            <a:avLst/>
          </a:prstGeom>
          <a:solidFill>
            <a:srgbClr val="77797C"/>
          </a:solidFill>
          <a:ln/>
        </p:spPr>
        <p:txBody>
          <a:bodyPr/>
          <a:lstStyle/>
          <a:p>
            <a:endParaRPr lang="en-AU">
              <a:solidFill>
                <a:srgbClr val="005F63"/>
              </a:solidFill>
            </a:endParaRPr>
          </a:p>
        </p:txBody>
      </p:sp>
      <p:sp>
        <p:nvSpPr>
          <p:cNvPr id="33" name="Text 4">
            <a:extLst>
              <a:ext uri="{FF2B5EF4-FFF2-40B4-BE49-F238E27FC236}">
                <a16:creationId xmlns:a16="http://schemas.microsoft.com/office/drawing/2014/main" id="{68BCC2FD-3539-578E-2F98-CFF659B1667D}"/>
              </a:ext>
            </a:extLst>
          </p:cNvPr>
          <p:cNvSpPr/>
          <p:nvPr/>
        </p:nvSpPr>
        <p:spPr>
          <a:xfrm>
            <a:off x="5109915" y="4062998"/>
            <a:ext cx="2606040" cy="321910"/>
          </a:xfrm>
          <a:prstGeom prst="rect">
            <a:avLst/>
          </a:prstGeom>
          <a:noFill/>
          <a:ln/>
        </p:spPr>
        <p:txBody>
          <a:bodyPr wrap="square" lIns="0" tIns="0" rIns="0" bIns="0" rtlCol="0" anchor="t"/>
          <a:lstStyle/>
          <a:p>
            <a:pPr marL="0" indent="0" algn="ctr">
              <a:buNone/>
            </a:pPr>
            <a:r>
              <a:rPr lang="en-US" sz="1400" b="1">
                <a:solidFill>
                  <a:srgbClr val="FFFFFF"/>
                </a:solidFill>
                <a:latin typeface="Arial" panose="020B0604020202020204" pitchFamily="34" charset="0"/>
                <a:cs typeface="Arial" panose="020B0604020202020204" pitchFamily="34" charset="0"/>
              </a:rPr>
              <a:t>Public trust</a:t>
            </a:r>
            <a:endParaRPr lang="en-US" sz="1400" b="1">
              <a:latin typeface="Arial" panose="020B0604020202020204" pitchFamily="34" charset="0"/>
              <a:cs typeface="Arial" panose="020B0604020202020204" pitchFamily="34" charset="0"/>
            </a:endParaRPr>
          </a:p>
        </p:txBody>
      </p:sp>
      <p:sp>
        <p:nvSpPr>
          <p:cNvPr id="34" name="Title 3">
            <a:extLst>
              <a:ext uri="{FF2B5EF4-FFF2-40B4-BE49-F238E27FC236}">
                <a16:creationId xmlns:a16="http://schemas.microsoft.com/office/drawing/2014/main" id="{B1DD8A3F-8BCB-7ED4-E674-19D711B47A86}"/>
              </a:ext>
            </a:extLst>
          </p:cNvPr>
          <p:cNvSpPr txBox="1">
            <a:spLocks/>
          </p:cNvSpPr>
          <p:nvPr/>
        </p:nvSpPr>
        <p:spPr>
          <a:xfrm>
            <a:off x="4208188" y="1400900"/>
            <a:ext cx="505224" cy="273844"/>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2100" b="1" kern="1200">
                <a:solidFill>
                  <a:srgbClr val="005F63"/>
                </a:solidFill>
                <a:latin typeface="+mj-lt"/>
                <a:ea typeface="+mj-ea"/>
                <a:cs typeface="+mj-cs"/>
              </a:defRPr>
            </a:lvl1pPr>
          </a:lstStyle>
          <a:p>
            <a:pPr algn="ctr"/>
            <a:r>
              <a:rPr lang="en-AU" sz="1000">
                <a:solidFill>
                  <a:schemeClr val="tx1"/>
                </a:solidFill>
                <a:latin typeface="Arial" panose="020B0604020202020204" pitchFamily="34" charset="0"/>
                <a:cs typeface="Arial" panose="020B0604020202020204" pitchFamily="34" charset="0"/>
              </a:rPr>
              <a:t>vs</a:t>
            </a:r>
          </a:p>
        </p:txBody>
      </p:sp>
      <p:sp>
        <p:nvSpPr>
          <p:cNvPr id="35" name="Title 3">
            <a:extLst>
              <a:ext uri="{FF2B5EF4-FFF2-40B4-BE49-F238E27FC236}">
                <a16:creationId xmlns:a16="http://schemas.microsoft.com/office/drawing/2014/main" id="{8FEF1DF9-B23E-B1DD-A712-1C5B5798D984}"/>
              </a:ext>
            </a:extLst>
          </p:cNvPr>
          <p:cNvSpPr txBox="1">
            <a:spLocks/>
          </p:cNvSpPr>
          <p:nvPr/>
        </p:nvSpPr>
        <p:spPr>
          <a:xfrm>
            <a:off x="4208188" y="2063736"/>
            <a:ext cx="505224" cy="273844"/>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2100" b="1" kern="1200">
                <a:solidFill>
                  <a:srgbClr val="005F63"/>
                </a:solidFill>
                <a:latin typeface="+mj-lt"/>
                <a:ea typeface="+mj-ea"/>
                <a:cs typeface="+mj-cs"/>
              </a:defRPr>
            </a:lvl1pPr>
          </a:lstStyle>
          <a:p>
            <a:pPr algn="ctr"/>
            <a:r>
              <a:rPr lang="en-AU" sz="1000">
                <a:solidFill>
                  <a:schemeClr val="tx1"/>
                </a:solidFill>
                <a:latin typeface="Arial" panose="020B0604020202020204" pitchFamily="34" charset="0"/>
                <a:cs typeface="Arial" panose="020B0604020202020204" pitchFamily="34" charset="0"/>
              </a:rPr>
              <a:t>vs</a:t>
            </a:r>
          </a:p>
        </p:txBody>
      </p:sp>
      <p:sp>
        <p:nvSpPr>
          <p:cNvPr id="36" name="Title 3">
            <a:extLst>
              <a:ext uri="{FF2B5EF4-FFF2-40B4-BE49-F238E27FC236}">
                <a16:creationId xmlns:a16="http://schemas.microsoft.com/office/drawing/2014/main" id="{A95D96DD-DD0E-4099-AE63-29365A7FA482}"/>
              </a:ext>
            </a:extLst>
          </p:cNvPr>
          <p:cNvSpPr txBox="1">
            <a:spLocks/>
          </p:cNvSpPr>
          <p:nvPr/>
        </p:nvSpPr>
        <p:spPr>
          <a:xfrm>
            <a:off x="4208188" y="2752552"/>
            <a:ext cx="505224" cy="273844"/>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2100" b="1" kern="1200">
                <a:solidFill>
                  <a:srgbClr val="005F63"/>
                </a:solidFill>
                <a:latin typeface="+mj-lt"/>
                <a:ea typeface="+mj-ea"/>
                <a:cs typeface="+mj-cs"/>
              </a:defRPr>
            </a:lvl1pPr>
          </a:lstStyle>
          <a:p>
            <a:pPr algn="ctr"/>
            <a:r>
              <a:rPr lang="en-AU" sz="1000">
                <a:solidFill>
                  <a:schemeClr val="tx1"/>
                </a:solidFill>
                <a:latin typeface="Arial" panose="020B0604020202020204" pitchFamily="34" charset="0"/>
                <a:cs typeface="Arial" panose="020B0604020202020204" pitchFamily="34" charset="0"/>
              </a:rPr>
              <a:t>vs</a:t>
            </a:r>
          </a:p>
        </p:txBody>
      </p:sp>
      <p:sp>
        <p:nvSpPr>
          <p:cNvPr id="37" name="Title 3">
            <a:extLst>
              <a:ext uri="{FF2B5EF4-FFF2-40B4-BE49-F238E27FC236}">
                <a16:creationId xmlns:a16="http://schemas.microsoft.com/office/drawing/2014/main" id="{A2CDEB36-A640-EFD1-C7FB-D254CEC4FFA1}"/>
              </a:ext>
            </a:extLst>
          </p:cNvPr>
          <p:cNvSpPr txBox="1">
            <a:spLocks/>
          </p:cNvSpPr>
          <p:nvPr/>
        </p:nvSpPr>
        <p:spPr>
          <a:xfrm>
            <a:off x="4208188" y="3411439"/>
            <a:ext cx="505224" cy="273844"/>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2100" b="1" kern="1200">
                <a:solidFill>
                  <a:srgbClr val="005F63"/>
                </a:solidFill>
                <a:latin typeface="+mj-lt"/>
                <a:ea typeface="+mj-ea"/>
                <a:cs typeface="+mj-cs"/>
              </a:defRPr>
            </a:lvl1pPr>
          </a:lstStyle>
          <a:p>
            <a:pPr algn="ctr"/>
            <a:r>
              <a:rPr lang="en-AU" sz="1000">
                <a:solidFill>
                  <a:schemeClr val="tx1"/>
                </a:solidFill>
                <a:latin typeface="Arial" panose="020B0604020202020204" pitchFamily="34" charset="0"/>
                <a:cs typeface="Arial" panose="020B0604020202020204" pitchFamily="34" charset="0"/>
              </a:rPr>
              <a:t>vs</a:t>
            </a:r>
          </a:p>
        </p:txBody>
      </p:sp>
      <p:sp>
        <p:nvSpPr>
          <p:cNvPr id="38" name="Title 3">
            <a:extLst>
              <a:ext uri="{FF2B5EF4-FFF2-40B4-BE49-F238E27FC236}">
                <a16:creationId xmlns:a16="http://schemas.microsoft.com/office/drawing/2014/main" id="{5965AF61-E815-8EBF-509A-43AF3602A6FD}"/>
              </a:ext>
            </a:extLst>
          </p:cNvPr>
          <p:cNvSpPr txBox="1">
            <a:spLocks/>
          </p:cNvSpPr>
          <p:nvPr/>
        </p:nvSpPr>
        <p:spPr>
          <a:xfrm>
            <a:off x="4208188" y="4047687"/>
            <a:ext cx="505224" cy="273844"/>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2100" b="1" kern="1200">
                <a:solidFill>
                  <a:srgbClr val="005F63"/>
                </a:solidFill>
                <a:latin typeface="+mj-lt"/>
                <a:ea typeface="+mj-ea"/>
                <a:cs typeface="+mj-cs"/>
              </a:defRPr>
            </a:lvl1pPr>
          </a:lstStyle>
          <a:p>
            <a:pPr algn="ctr"/>
            <a:r>
              <a:rPr lang="en-AU" sz="1000">
                <a:solidFill>
                  <a:schemeClr val="tx1"/>
                </a:solidFill>
                <a:latin typeface="Arial" panose="020B0604020202020204" pitchFamily="34" charset="0"/>
                <a:cs typeface="Arial" panose="020B0604020202020204" pitchFamily="34" charset="0"/>
              </a:rPr>
              <a:t>vs</a:t>
            </a:r>
          </a:p>
        </p:txBody>
      </p:sp>
    </p:spTree>
    <p:extLst>
      <p:ext uri="{BB962C8B-B14F-4D97-AF65-F5344CB8AC3E}">
        <p14:creationId xmlns:p14="http://schemas.microsoft.com/office/powerpoint/2010/main" val="2900209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D278C-627F-842F-6C09-DF34E4931599}"/>
            </a:ext>
          </a:extLst>
        </p:cNvPr>
        <p:cNvGrpSpPr/>
        <p:nvPr/>
      </p:nvGrpSpPr>
      <p:grpSpPr>
        <a:xfrm>
          <a:off x="0" y="0"/>
          <a:ext cx="0" cy="0"/>
          <a:chOff x="0" y="0"/>
          <a:chExt cx="0" cy="0"/>
        </a:xfrm>
      </p:grpSpPr>
      <p:sp>
        <p:nvSpPr>
          <p:cNvPr id="12" name="Footer Placeholder 12">
            <a:extLst>
              <a:ext uri="{FF2B5EF4-FFF2-40B4-BE49-F238E27FC236}">
                <a16:creationId xmlns:a16="http://schemas.microsoft.com/office/drawing/2014/main" id="{04DCF30C-6EA2-D69C-527F-E7AB32408D65}"/>
              </a:ext>
            </a:extLst>
          </p:cNvPr>
          <p:cNvSpPr>
            <a:spLocks noGrp="1"/>
          </p:cNvSpPr>
          <p:nvPr>
            <p:ph type="ftr" sz="quarter" idx="3"/>
          </p:nvPr>
        </p:nvSpPr>
        <p:spPr>
          <a:xfrm>
            <a:off x="3742441" y="4745831"/>
            <a:ext cx="4519132" cy="273844"/>
          </a:xfrm>
          <a:prstGeom prst="rect">
            <a:avLst/>
          </a:prstGeom>
        </p:spPr>
        <p:txBody>
          <a:bodyPr vert="horz" lIns="91440" tIns="45720" rIns="91440" bIns="45720" rtlCol="0" anchor="ctr"/>
          <a:lstStyle>
            <a:lvl1pPr algn="ctr">
              <a:defRPr sz="600" b="0" i="0">
                <a:solidFill>
                  <a:srgbClr val="005F63"/>
                </a:solidFill>
                <a:latin typeface="Arial" panose="020B0604020202020204" pitchFamily="34" charset="0"/>
                <a:cs typeface="Arial" panose="020B0604020202020204" pitchFamily="34" charset="0"/>
              </a:defRPr>
            </a:lvl1pPr>
          </a:lstStyle>
          <a:p>
            <a:pPr algn="r"/>
            <a:r>
              <a:rPr lang="en-AU"/>
              <a:t>Shared value masterplan – 6</a:t>
            </a:r>
            <a:r>
              <a:rPr lang="en-AU" baseline="30000"/>
              <a:t>th</a:t>
            </a:r>
            <a:r>
              <a:rPr lang="en-AU"/>
              <a:t> Annual REZ Conference, May 2026 | Copyright © 2026 </a:t>
            </a:r>
            <a:r>
              <a:rPr lang="en-AU" err="1"/>
              <a:t>Lecroma</a:t>
            </a:r>
            <a:r>
              <a:rPr lang="en-AU"/>
              <a:t>. All rights reserved</a:t>
            </a:r>
          </a:p>
        </p:txBody>
      </p:sp>
      <p:sp>
        <p:nvSpPr>
          <p:cNvPr id="3" name="Slide Number Placeholder 2">
            <a:extLst>
              <a:ext uri="{FF2B5EF4-FFF2-40B4-BE49-F238E27FC236}">
                <a16:creationId xmlns:a16="http://schemas.microsoft.com/office/drawing/2014/main" id="{A2842C73-FE57-0D15-8741-C09B19C608DD}"/>
              </a:ext>
            </a:extLst>
          </p:cNvPr>
          <p:cNvSpPr>
            <a:spLocks noGrp="1"/>
          </p:cNvSpPr>
          <p:nvPr>
            <p:ph type="sldNum" sz="quarter" idx="4"/>
          </p:nvPr>
        </p:nvSpPr>
        <p:spPr/>
        <p:txBody>
          <a:bodyPr/>
          <a:lstStyle/>
          <a:p>
            <a:pPr algn="ctr"/>
            <a:fld id="{5B86431E-9F5C-B24A-8AE8-3F7E6955836A}" type="slidenum">
              <a:rPr lang="en-US" sz="800" smtClean="0"/>
              <a:pPr algn="ctr"/>
              <a:t>7</a:t>
            </a:fld>
            <a:endParaRPr lang="en-US" sz="800"/>
          </a:p>
        </p:txBody>
      </p:sp>
      <p:sp>
        <p:nvSpPr>
          <p:cNvPr id="25" name="Title 3">
            <a:extLst>
              <a:ext uri="{FF2B5EF4-FFF2-40B4-BE49-F238E27FC236}">
                <a16:creationId xmlns:a16="http://schemas.microsoft.com/office/drawing/2014/main" id="{8E14D2E7-75EF-00EF-2458-15DB9B8F57E2}"/>
              </a:ext>
            </a:extLst>
          </p:cNvPr>
          <p:cNvSpPr>
            <a:spLocks noGrp="1"/>
          </p:cNvSpPr>
          <p:nvPr>
            <p:ph type="title"/>
          </p:nvPr>
        </p:nvSpPr>
        <p:spPr>
          <a:xfrm>
            <a:off x="329957" y="204110"/>
            <a:ext cx="8298332" cy="476844"/>
          </a:xfrm>
        </p:spPr>
        <p:txBody>
          <a:bodyPr>
            <a:normAutofit fontScale="90000"/>
          </a:bodyPr>
          <a:lstStyle/>
          <a:p>
            <a:r>
              <a:rPr lang="en-AU" sz="2400"/>
              <a:t>Shared Value Masterplan concept: solve foundational project delivery problems, commit to actions</a:t>
            </a:r>
          </a:p>
        </p:txBody>
      </p:sp>
      <p:sp>
        <p:nvSpPr>
          <p:cNvPr id="48" name="Drop01">
            <a:extLst>
              <a:ext uri="{FF2B5EF4-FFF2-40B4-BE49-F238E27FC236}">
                <a16:creationId xmlns:a16="http://schemas.microsoft.com/office/drawing/2014/main" id="{12E885FD-DABA-47C3-B569-F567190589ED}"/>
              </a:ext>
            </a:extLst>
          </p:cNvPr>
          <p:cNvSpPr/>
          <p:nvPr/>
        </p:nvSpPr>
        <p:spPr>
          <a:xfrm>
            <a:off x="858810" y="1848991"/>
            <a:ext cx="45719" cy="365752"/>
          </a:xfrm>
          <a:prstGeom prst="rect">
            <a:avLst/>
          </a:prstGeom>
          <a:solidFill>
            <a:srgbClr val="77797C"/>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ctr"/>
            <a:endParaRPr lang="en-AU"/>
          </a:p>
        </p:txBody>
      </p:sp>
      <p:sp>
        <p:nvSpPr>
          <p:cNvPr id="49" name="Badge01">
            <a:extLst>
              <a:ext uri="{FF2B5EF4-FFF2-40B4-BE49-F238E27FC236}">
                <a16:creationId xmlns:a16="http://schemas.microsoft.com/office/drawing/2014/main" id="{A9F891F6-2739-4376-8D86-B14438F74650}"/>
              </a:ext>
            </a:extLst>
          </p:cNvPr>
          <p:cNvSpPr/>
          <p:nvPr/>
        </p:nvSpPr>
        <p:spPr>
          <a:xfrm>
            <a:off x="709097" y="2052191"/>
            <a:ext cx="342900" cy="342900"/>
          </a:xfrm>
          <a:prstGeom prst="ellipse">
            <a:avLst/>
          </a:prstGeom>
          <a:solidFill>
            <a:srgbClr val="005F63"/>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ctr"/>
            <a:r>
              <a:rPr lang="en-AU" sz="1600" b="1">
                <a:solidFill>
                  <a:srgbClr val="FFFFFF"/>
                </a:solidFill>
              </a:rPr>
              <a:t>01</a:t>
            </a:r>
          </a:p>
        </p:txBody>
      </p:sp>
      <p:sp>
        <p:nvSpPr>
          <p:cNvPr id="50" name="Title01">
            <a:extLst>
              <a:ext uri="{FF2B5EF4-FFF2-40B4-BE49-F238E27FC236}">
                <a16:creationId xmlns:a16="http://schemas.microsoft.com/office/drawing/2014/main" id="{F55EB830-ABBB-4903-944B-4ED005A6F18D}"/>
              </a:ext>
            </a:extLst>
          </p:cNvPr>
          <p:cNvSpPr txBox="1"/>
          <p:nvPr/>
        </p:nvSpPr>
        <p:spPr>
          <a:xfrm>
            <a:off x="222117" y="2433833"/>
            <a:ext cx="1364823" cy="210303"/>
          </a:xfrm>
          <a:prstGeom prst="rect">
            <a:avLst/>
          </a:prstGeom>
          <a:noFill/>
        </p:spPr>
        <p:txBody>
          <a:bodyPr vertOverflow="overflow" vert="horz" wrap="square" rtlCol="0" anchor="t">
            <a:noAutofit/>
          </a:bodyPr>
          <a:lstStyle/>
          <a:p>
            <a:pPr algn="ctr"/>
            <a:r>
              <a:rPr lang="en-AU" sz="1200" b="1">
                <a:solidFill>
                  <a:srgbClr val="00956E"/>
                </a:solidFill>
                <a:latin typeface="Arial" panose="020B0604020202020204" pitchFamily="34" charset="0"/>
                <a:ea typeface="Calibri"/>
                <a:cs typeface="Arial" panose="020B0604020202020204" pitchFamily="34" charset="0"/>
              </a:rPr>
              <a:t>Shared </a:t>
            </a:r>
            <a:br>
              <a:rPr lang="en-AU" sz="1200" b="1">
                <a:solidFill>
                  <a:srgbClr val="00956E"/>
                </a:solidFill>
                <a:latin typeface="Arial" panose="020B0604020202020204" pitchFamily="34" charset="0"/>
                <a:ea typeface="Calibri"/>
                <a:cs typeface="Arial" panose="020B0604020202020204" pitchFamily="34" charset="0"/>
              </a:rPr>
            </a:br>
            <a:r>
              <a:rPr lang="en-AU" sz="1200" b="1">
                <a:solidFill>
                  <a:srgbClr val="00956E"/>
                </a:solidFill>
                <a:latin typeface="Arial" panose="020B0604020202020204" pitchFamily="34" charset="0"/>
                <a:ea typeface="Calibri"/>
                <a:cs typeface="Arial" panose="020B0604020202020204" pitchFamily="34" charset="0"/>
              </a:rPr>
              <a:t>evidence base</a:t>
            </a:r>
          </a:p>
        </p:txBody>
      </p:sp>
      <p:sp>
        <p:nvSpPr>
          <p:cNvPr id="52" name="Bullets01">
            <a:extLst>
              <a:ext uri="{FF2B5EF4-FFF2-40B4-BE49-F238E27FC236}">
                <a16:creationId xmlns:a16="http://schemas.microsoft.com/office/drawing/2014/main" id="{360F6CD1-2500-4FBA-B0EE-7C3D4438EF40}"/>
              </a:ext>
            </a:extLst>
          </p:cNvPr>
          <p:cNvSpPr txBox="1"/>
          <p:nvPr/>
        </p:nvSpPr>
        <p:spPr>
          <a:xfrm>
            <a:off x="279402" y="2948517"/>
            <a:ext cx="1204682" cy="1524000"/>
          </a:xfrm>
          <a:prstGeom prst="rect">
            <a:avLst/>
          </a:prstGeom>
          <a:noFill/>
        </p:spPr>
        <p:txBody>
          <a:bodyPr vertOverflow="overflow" vert="horz" wrap="square" rtlCol="0" anchor="t">
            <a:noAutofit/>
          </a:bodyPr>
          <a:lstStyle/>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Single source of truth across studies</a:t>
            </a:r>
          </a:p>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Open data and transparent methods</a:t>
            </a:r>
          </a:p>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Updated as projects progress</a:t>
            </a:r>
          </a:p>
        </p:txBody>
      </p:sp>
      <p:sp>
        <p:nvSpPr>
          <p:cNvPr id="53" name="Drop02">
            <a:extLst>
              <a:ext uri="{FF2B5EF4-FFF2-40B4-BE49-F238E27FC236}">
                <a16:creationId xmlns:a16="http://schemas.microsoft.com/office/drawing/2014/main" id="{131B0A5F-E5DE-42CF-9285-9C4164D6285F}"/>
              </a:ext>
            </a:extLst>
          </p:cNvPr>
          <p:cNvSpPr/>
          <p:nvPr/>
        </p:nvSpPr>
        <p:spPr>
          <a:xfrm>
            <a:off x="2088895" y="1848991"/>
            <a:ext cx="45719" cy="365752"/>
          </a:xfrm>
          <a:prstGeom prst="rect">
            <a:avLst/>
          </a:prstGeom>
          <a:solidFill>
            <a:srgbClr val="77797C"/>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ctr"/>
            <a:endParaRPr lang="en-AU"/>
          </a:p>
        </p:txBody>
      </p:sp>
      <p:sp>
        <p:nvSpPr>
          <p:cNvPr id="54" name="Badge02">
            <a:extLst>
              <a:ext uri="{FF2B5EF4-FFF2-40B4-BE49-F238E27FC236}">
                <a16:creationId xmlns:a16="http://schemas.microsoft.com/office/drawing/2014/main" id="{D9F6ACD7-7A47-416E-9F50-DC25025049D0}"/>
              </a:ext>
            </a:extLst>
          </p:cNvPr>
          <p:cNvSpPr/>
          <p:nvPr/>
        </p:nvSpPr>
        <p:spPr>
          <a:xfrm>
            <a:off x="1939183" y="2052191"/>
            <a:ext cx="342900" cy="342900"/>
          </a:xfrm>
          <a:prstGeom prst="ellipse">
            <a:avLst/>
          </a:prstGeom>
          <a:solidFill>
            <a:srgbClr val="005F63"/>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ctr"/>
            <a:r>
              <a:rPr lang="en-AU" sz="1600" b="1">
                <a:solidFill>
                  <a:srgbClr val="FFFFFF"/>
                </a:solidFill>
              </a:rPr>
              <a:t>02</a:t>
            </a:r>
          </a:p>
        </p:txBody>
      </p:sp>
      <p:sp>
        <p:nvSpPr>
          <p:cNvPr id="57" name="Bullets02">
            <a:extLst>
              <a:ext uri="{FF2B5EF4-FFF2-40B4-BE49-F238E27FC236}">
                <a16:creationId xmlns:a16="http://schemas.microsoft.com/office/drawing/2014/main" id="{9E35224F-C3A7-4853-A1E0-08B1F5D487F6}"/>
              </a:ext>
            </a:extLst>
          </p:cNvPr>
          <p:cNvSpPr txBox="1"/>
          <p:nvPr/>
        </p:nvSpPr>
        <p:spPr>
          <a:xfrm>
            <a:off x="1560285" y="2948517"/>
            <a:ext cx="1103085" cy="1524000"/>
          </a:xfrm>
          <a:prstGeom prst="rect">
            <a:avLst/>
          </a:prstGeom>
          <a:noFill/>
        </p:spPr>
        <p:txBody>
          <a:bodyPr vertOverflow="overflow" vert="horz" wrap="square" rtlCol="0" anchor="t">
            <a:noAutofit/>
          </a:bodyPr>
          <a:lstStyle/>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Stack impacts across projects</a:t>
            </a:r>
          </a:p>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Visualise land, traffic, amenity</a:t>
            </a:r>
          </a:p>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Identify hotspots early</a:t>
            </a:r>
          </a:p>
        </p:txBody>
      </p:sp>
      <p:sp>
        <p:nvSpPr>
          <p:cNvPr id="58" name="Drop03">
            <a:extLst>
              <a:ext uri="{FF2B5EF4-FFF2-40B4-BE49-F238E27FC236}">
                <a16:creationId xmlns:a16="http://schemas.microsoft.com/office/drawing/2014/main" id="{6D0CCB59-7AB6-47AE-B1ED-49BC84D41564}"/>
              </a:ext>
            </a:extLst>
          </p:cNvPr>
          <p:cNvSpPr/>
          <p:nvPr/>
        </p:nvSpPr>
        <p:spPr>
          <a:xfrm>
            <a:off x="3318980" y="1848991"/>
            <a:ext cx="45719" cy="365752"/>
          </a:xfrm>
          <a:prstGeom prst="rect">
            <a:avLst/>
          </a:prstGeom>
          <a:solidFill>
            <a:srgbClr val="77797C"/>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ctr"/>
            <a:endParaRPr lang="en-AU"/>
          </a:p>
        </p:txBody>
      </p:sp>
      <p:sp>
        <p:nvSpPr>
          <p:cNvPr id="59" name="Badge03">
            <a:extLst>
              <a:ext uri="{FF2B5EF4-FFF2-40B4-BE49-F238E27FC236}">
                <a16:creationId xmlns:a16="http://schemas.microsoft.com/office/drawing/2014/main" id="{0AA9F814-4631-4666-A0DC-1AB88444BAAA}"/>
              </a:ext>
            </a:extLst>
          </p:cNvPr>
          <p:cNvSpPr/>
          <p:nvPr/>
        </p:nvSpPr>
        <p:spPr>
          <a:xfrm>
            <a:off x="3169269" y="2052191"/>
            <a:ext cx="342900" cy="342900"/>
          </a:xfrm>
          <a:prstGeom prst="ellipse">
            <a:avLst/>
          </a:prstGeom>
          <a:solidFill>
            <a:srgbClr val="005F63"/>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ctr"/>
            <a:r>
              <a:rPr lang="en-AU" sz="1600" b="1">
                <a:solidFill>
                  <a:srgbClr val="FFFFFF"/>
                </a:solidFill>
              </a:rPr>
              <a:t>03</a:t>
            </a:r>
          </a:p>
        </p:txBody>
      </p:sp>
      <p:sp>
        <p:nvSpPr>
          <p:cNvPr id="62" name="Bullets03">
            <a:extLst>
              <a:ext uri="{FF2B5EF4-FFF2-40B4-BE49-F238E27FC236}">
                <a16:creationId xmlns:a16="http://schemas.microsoft.com/office/drawing/2014/main" id="{5FB5C1E8-6C46-4D08-BBF3-6B0611A69D10}"/>
              </a:ext>
            </a:extLst>
          </p:cNvPr>
          <p:cNvSpPr txBox="1"/>
          <p:nvPr/>
        </p:nvSpPr>
        <p:spPr>
          <a:xfrm>
            <a:off x="2790371" y="2948517"/>
            <a:ext cx="1103085" cy="1524000"/>
          </a:xfrm>
          <a:prstGeom prst="rect">
            <a:avLst/>
          </a:prstGeom>
          <a:noFill/>
        </p:spPr>
        <p:txBody>
          <a:bodyPr vertOverflow="overflow" vert="horz" wrap="square" rtlCol="0" anchor="t">
            <a:noAutofit/>
          </a:bodyPr>
          <a:lstStyle/>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Anchor to community-set goals</a:t>
            </a:r>
          </a:p>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Align with state and council plans</a:t>
            </a:r>
          </a:p>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Prioritise where need is greatest</a:t>
            </a:r>
          </a:p>
        </p:txBody>
      </p:sp>
      <p:sp>
        <p:nvSpPr>
          <p:cNvPr id="63" name="Drop04">
            <a:extLst>
              <a:ext uri="{FF2B5EF4-FFF2-40B4-BE49-F238E27FC236}">
                <a16:creationId xmlns:a16="http://schemas.microsoft.com/office/drawing/2014/main" id="{5CEE0638-6012-49B5-A8D9-C279AB129973}"/>
              </a:ext>
            </a:extLst>
          </p:cNvPr>
          <p:cNvSpPr/>
          <p:nvPr/>
        </p:nvSpPr>
        <p:spPr>
          <a:xfrm>
            <a:off x="4542181" y="1848991"/>
            <a:ext cx="45719" cy="365752"/>
          </a:xfrm>
          <a:prstGeom prst="rect">
            <a:avLst/>
          </a:prstGeom>
          <a:solidFill>
            <a:srgbClr val="77797C"/>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ctr"/>
            <a:endParaRPr lang="en-AU"/>
          </a:p>
        </p:txBody>
      </p:sp>
      <p:sp>
        <p:nvSpPr>
          <p:cNvPr id="64" name="Badge04">
            <a:extLst>
              <a:ext uri="{FF2B5EF4-FFF2-40B4-BE49-F238E27FC236}">
                <a16:creationId xmlns:a16="http://schemas.microsoft.com/office/drawing/2014/main" id="{03EA19F7-8DB1-443B-858B-195605047332}"/>
              </a:ext>
            </a:extLst>
          </p:cNvPr>
          <p:cNvSpPr/>
          <p:nvPr/>
        </p:nvSpPr>
        <p:spPr>
          <a:xfrm>
            <a:off x="4399355" y="2052191"/>
            <a:ext cx="342900" cy="342900"/>
          </a:xfrm>
          <a:prstGeom prst="ellipse">
            <a:avLst/>
          </a:prstGeom>
          <a:solidFill>
            <a:srgbClr val="005F63"/>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ctr"/>
            <a:r>
              <a:rPr lang="en-AU" sz="1600" b="1">
                <a:solidFill>
                  <a:srgbClr val="FFFFFF"/>
                </a:solidFill>
              </a:rPr>
              <a:t>04</a:t>
            </a:r>
          </a:p>
        </p:txBody>
      </p:sp>
      <p:sp>
        <p:nvSpPr>
          <p:cNvPr id="67" name="Bullets04">
            <a:extLst>
              <a:ext uri="{FF2B5EF4-FFF2-40B4-BE49-F238E27FC236}">
                <a16:creationId xmlns:a16="http://schemas.microsoft.com/office/drawing/2014/main" id="{629EFEF3-A500-421D-B4EE-0C0024EF5EBB}"/>
              </a:ext>
            </a:extLst>
          </p:cNvPr>
          <p:cNvSpPr txBox="1"/>
          <p:nvPr/>
        </p:nvSpPr>
        <p:spPr>
          <a:xfrm>
            <a:off x="4020457" y="2943959"/>
            <a:ext cx="1103085" cy="1524000"/>
          </a:xfrm>
          <a:prstGeom prst="rect">
            <a:avLst/>
          </a:prstGeom>
          <a:noFill/>
        </p:spPr>
        <p:txBody>
          <a:bodyPr vertOverflow="overflow" vert="horz" wrap="square" rtlCol="0" anchor="t">
            <a:noAutofit/>
          </a:bodyPr>
          <a:lstStyle/>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Tailor responses to each locality</a:t>
            </a:r>
          </a:p>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Co-design with traditional owners</a:t>
            </a:r>
          </a:p>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Bundle infrastructure and amenity</a:t>
            </a:r>
          </a:p>
        </p:txBody>
      </p:sp>
      <p:sp>
        <p:nvSpPr>
          <p:cNvPr id="68" name="Drop05">
            <a:extLst>
              <a:ext uri="{FF2B5EF4-FFF2-40B4-BE49-F238E27FC236}">
                <a16:creationId xmlns:a16="http://schemas.microsoft.com/office/drawing/2014/main" id="{571863DD-469E-411A-90A1-9BFA50E90358}"/>
              </a:ext>
            </a:extLst>
          </p:cNvPr>
          <p:cNvSpPr/>
          <p:nvPr/>
        </p:nvSpPr>
        <p:spPr>
          <a:xfrm>
            <a:off x="5772341" y="1880972"/>
            <a:ext cx="45719" cy="365752"/>
          </a:xfrm>
          <a:prstGeom prst="rect">
            <a:avLst/>
          </a:prstGeom>
          <a:solidFill>
            <a:srgbClr val="77797C"/>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ctr"/>
            <a:endParaRPr lang="en-AU"/>
          </a:p>
        </p:txBody>
      </p:sp>
      <p:sp>
        <p:nvSpPr>
          <p:cNvPr id="69" name="Badge05">
            <a:extLst>
              <a:ext uri="{FF2B5EF4-FFF2-40B4-BE49-F238E27FC236}">
                <a16:creationId xmlns:a16="http://schemas.microsoft.com/office/drawing/2014/main" id="{F3BA17CC-53DE-482A-883F-4F20B7F533F6}"/>
              </a:ext>
            </a:extLst>
          </p:cNvPr>
          <p:cNvSpPr/>
          <p:nvPr/>
        </p:nvSpPr>
        <p:spPr>
          <a:xfrm>
            <a:off x="5629440" y="2052191"/>
            <a:ext cx="342900" cy="342900"/>
          </a:xfrm>
          <a:prstGeom prst="ellipse">
            <a:avLst/>
          </a:prstGeom>
          <a:solidFill>
            <a:srgbClr val="005F63"/>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ctr"/>
            <a:r>
              <a:rPr lang="en-AU" sz="1600" b="1">
                <a:solidFill>
                  <a:srgbClr val="FFFFFF"/>
                </a:solidFill>
              </a:rPr>
              <a:t>05</a:t>
            </a:r>
          </a:p>
        </p:txBody>
      </p:sp>
      <p:sp>
        <p:nvSpPr>
          <p:cNvPr id="72" name="Bullets05">
            <a:extLst>
              <a:ext uri="{FF2B5EF4-FFF2-40B4-BE49-F238E27FC236}">
                <a16:creationId xmlns:a16="http://schemas.microsoft.com/office/drawing/2014/main" id="{361ABA80-B199-4EA4-B78E-9B5E589ECED9}"/>
              </a:ext>
            </a:extLst>
          </p:cNvPr>
          <p:cNvSpPr txBox="1"/>
          <p:nvPr/>
        </p:nvSpPr>
        <p:spPr>
          <a:xfrm>
            <a:off x="5213074" y="2938521"/>
            <a:ext cx="1179287" cy="1524000"/>
          </a:xfrm>
          <a:prstGeom prst="rect">
            <a:avLst/>
          </a:prstGeom>
          <a:noFill/>
        </p:spPr>
        <p:txBody>
          <a:bodyPr vertOverflow="overflow" vert="horz" wrap="square" rtlCol="0" anchor="t">
            <a:noAutofit/>
          </a:bodyPr>
          <a:lstStyle/>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Coordinated, durable benefit streams</a:t>
            </a:r>
          </a:p>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Indigenous and community funds</a:t>
            </a:r>
          </a:p>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Transparent allocation rules</a:t>
            </a:r>
          </a:p>
        </p:txBody>
      </p:sp>
      <p:sp>
        <p:nvSpPr>
          <p:cNvPr id="73" name="Drop06">
            <a:extLst>
              <a:ext uri="{FF2B5EF4-FFF2-40B4-BE49-F238E27FC236}">
                <a16:creationId xmlns:a16="http://schemas.microsoft.com/office/drawing/2014/main" id="{FE18DEC8-9216-4AE9-8E99-011524B90F93}"/>
              </a:ext>
            </a:extLst>
          </p:cNvPr>
          <p:cNvSpPr/>
          <p:nvPr/>
        </p:nvSpPr>
        <p:spPr>
          <a:xfrm>
            <a:off x="7010378" y="1880972"/>
            <a:ext cx="45719" cy="365752"/>
          </a:xfrm>
          <a:prstGeom prst="rect">
            <a:avLst/>
          </a:prstGeom>
          <a:solidFill>
            <a:srgbClr val="77797C"/>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ctr"/>
            <a:endParaRPr lang="en-AU"/>
          </a:p>
        </p:txBody>
      </p:sp>
      <p:sp>
        <p:nvSpPr>
          <p:cNvPr id="74" name="Badge06">
            <a:extLst>
              <a:ext uri="{FF2B5EF4-FFF2-40B4-BE49-F238E27FC236}">
                <a16:creationId xmlns:a16="http://schemas.microsoft.com/office/drawing/2014/main" id="{C5C5F100-724F-4B1F-A2DE-DADDF792D5C8}"/>
              </a:ext>
            </a:extLst>
          </p:cNvPr>
          <p:cNvSpPr/>
          <p:nvPr/>
        </p:nvSpPr>
        <p:spPr>
          <a:xfrm>
            <a:off x="6859526" y="2052191"/>
            <a:ext cx="342900" cy="342900"/>
          </a:xfrm>
          <a:prstGeom prst="ellipse">
            <a:avLst/>
          </a:prstGeom>
          <a:solidFill>
            <a:srgbClr val="005F63"/>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ctr"/>
            <a:r>
              <a:rPr lang="en-AU" sz="1600" b="1">
                <a:solidFill>
                  <a:srgbClr val="FFFFFF"/>
                </a:solidFill>
              </a:rPr>
              <a:t>06</a:t>
            </a:r>
          </a:p>
        </p:txBody>
      </p:sp>
      <p:sp>
        <p:nvSpPr>
          <p:cNvPr id="77" name="Bullets06">
            <a:extLst>
              <a:ext uri="{FF2B5EF4-FFF2-40B4-BE49-F238E27FC236}">
                <a16:creationId xmlns:a16="http://schemas.microsoft.com/office/drawing/2014/main" id="{187B010E-C8BE-49FD-A884-1605E2A70497}"/>
              </a:ext>
            </a:extLst>
          </p:cNvPr>
          <p:cNvSpPr txBox="1"/>
          <p:nvPr/>
        </p:nvSpPr>
        <p:spPr>
          <a:xfrm>
            <a:off x="6480628" y="2938521"/>
            <a:ext cx="1103085" cy="1524000"/>
          </a:xfrm>
          <a:prstGeom prst="rect">
            <a:avLst/>
          </a:prstGeom>
          <a:noFill/>
        </p:spPr>
        <p:txBody>
          <a:bodyPr vertOverflow="overflow" vert="horz" wrap="square" rtlCol="0" anchor="t">
            <a:noAutofit/>
          </a:bodyPr>
          <a:lstStyle/>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Defined roles across partners</a:t>
            </a:r>
          </a:p>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Independent oversight</a:t>
            </a:r>
          </a:p>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Dispute resolution pathways</a:t>
            </a:r>
          </a:p>
        </p:txBody>
      </p:sp>
      <p:sp>
        <p:nvSpPr>
          <p:cNvPr id="78" name="Drop07">
            <a:extLst>
              <a:ext uri="{FF2B5EF4-FFF2-40B4-BE49-F238E27FC236}">
                <a16:creationId xmlns:a16="http://schemas.microsoft.com/office/drawing/2014/main" id="{609556D7-6948-4D34-9487-7309F98D4DBE}"/>
              </a:ext>
            </a:extLst>
          </p:cNvPr>
          <p:cNvSpPr/>
          <p:nvPr/>
        </p:nvSpPr>
        <p:spPr>
          <a:xfrm>
            <a:off x="8240464" y="1880972"/>
            <a:ext cx="45719" cy="365752"/>
          </a:xfrm>
          <a:prstGeom prst="rect">
            <a:avLst/>
          </a:prstGeom>
          <a:solidFill>
            <a:srgbClr val="77797C"/>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ctr"/>
            <a:endParaRPr lang="en-AU"/>
          </a:p>
        </p:txBody>
      </p:sp>
      <p:sp>
        <p:nvSpPr>
          <p:cNvPr id="79" name="Badge07">
            <a:extLst>
              <a:ext uri="{FF2B5EF4-FFF2-40B4-BE49-F238E27FC236}">
                <a16:creationId xmlns:a16="http://schemas.microsoft.com/office/drawing/2014/main" id="{16D2CB4D-DFEE-4826-BBAC-C667C71AD542}"/>
              </a:ext>
            </a:extLst>
          </p:cNvPr>
          <p:cNvSpPr/>
          <p:nvPr/>
        </p:nvSpPr>
        <p:spPr>
          <a:xfrm>
            <a:off x="8089612" y="2052191"/>
            <a:ext cx="342900" cy="342900"/>
          </a:xfrm>
          <a:prstGeom prst="ellipse">
            <a:avLst/>
          </a:prstGeom>
          <a:solidFill>
            <a:srgbClr val="005F63"/>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ctr"/>
            <a:r>
              <a:rPr lang="en-AU" sz="1600" b="1">
                <a:solidFill>
                  <a:srgbClr val="FFFFFF"/>
                </a:solidFill>
              </a:rPr>
              <a:t>07</a:t>
            </a:r>
          </a:p>
        </p:txBody>
      </p:sp>
      <p:sp>
        <p:nvSpPr>
          <p:cNvPr id="82" name="Bullets07">
            <a:extLst>
              <a:ext uri="{FF2B5EF4-FFF2-40B4-BE49-F238E27FC236}">
                <a16:creationId xmlns:a16="http://schemas.microsoft.com/office/drawing/2014/main" id="{4821D044-584F-4EB9-A797-5EF0751BC5C0}"/>
              </a:ext>
            </a:extLst>
          </p:cNvPr>
          <p:cNvSpPr txBox="1"/>
          <p:nvPr/>
        </p:nvSpPr>
        <p:spPr>
          <a:xfrm>
            <a:off x="7710714" y="2938521"/>
            <a:ext cx="1103085" cy="1524000"/>
          </a:xfrm>
          <a:prstGeom prst="rect">
            <a:avLst/>
          </a:prstGeom>
          <a:noFill/>
        </p:spPr>
        <p:txBody>
          <a:bodyPr vertOverflow="overflow" vert="horz" wrap="square" rtlCol="0" anchor="t">
            <a:noAutofit/>
          </a:bodyPr>
          <a:lstStyle/>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Sequenced milestones and triggers</a:t>
            </a:r>
          </a:p>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Investment-ready packages</a:t>
            </a:r>
          </a:p>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Monitoring and review cadence</a:t>
            </a:r>
          </a:p>
        </p:txBody>
      </p:sp>
      <p:sp>
        <p:nvSpPr>
          <p:cNvPr id="2" name="Title 3">
            <a:extLst>
              <a:ext uri="{FF2B5EF4-FFF2-40B4-BE49-F238E27FC236}">
                <a16:creationId xmlns:a16="http://schemas.microsoft.com/office/drawing/2014/main" id="{43CF438F-35D7-3D11-133B-1094E7464793}"/>
              </a:ext>
            </a:extLst>
          </p:cNvPr>
          <p:cNvSpPr txBox="1">
            <a:spLocks/>
          </p:cNvSpPr>
          <p:nvPr/>
        </p:nvSpPr>
        <p:spPr>
          <a:xfrm>
            <a:off x="329957" y="879324"/>
            <a:ext cx="8483841" cy="871402"/>
          </a:xfrm>
          <a:prstGeom prst="rect">
            <a:avLst/>
          </a:prstGeom>
        </p:spPr>
        <p:txBody>
          <a:bodyPr vert="horz" lIns="91440" tIns="45720" rIns="91440" bIns="45720" rtlCol="0" anchor="t">
            <a:normAutofit lnSpcReduction="10000"/>
          </a:bodyPr>
          <a:lstStyle>
            <a:lvl1pPr algn="l" defTabSz="685800" rtl="0" eaLnBrk="1" latinLnBrk="0" hangingPunct="1">
              <a:lnSpc>
                <a:spcPct val="90000"/>
              </a:lnSpc>
              <a:spcBef>
                <a:spcPct val="0"/>
              </a:spcBef>
              <a:buNone/>
              <a:defRPr sz="2100" b="1" kern="1200">
                <a:solidFill>
                  <a:srgbClr val="005F63"/>
                </a:solidFill>
                <a:latin typeface="+mj-lt"/>
                <a:ea typeface="+mj-ea"/>
                <a:cs typeface="+mj-cs"/>
              </a:defRPr>
            </a:lvl1pPr>
          </a:lstStyle>
          <a:p>
            <a:pPr>
              <a:lnSpc>
                <a:spcPct val="110000"/>
              </a:lnSpc>
            </a:pPr>
            <a:r>
              <a:rPr lang="en-AU" sz="1600" b="0" i="1">
                <a:solidFill>
                  <a:srgbClr val="00956E"/>
                </a:solidFill>
              </a:rPr>
              <a:t>A REZ-scale coordination framework, reimagining REZs as ‘special economic development’ zones. The goal: solve foundational project delivery problems now, scale for future projects in the pipeline.</a:t>
            </a:r>
          </a:p>
          <a:p>
            <a:pPr>
              <a:lnSpc>
                <a:spcPct val="110000"/>
              </a:lnSpc>
            </a:pPr>
            <a:endParaRPr lang="en-AU" sz="1600" b="0" i="1">
              <a:solidFill>
                <a:srgbClr val="00956E"/>
              </a:solidFill>
            </a:endParaRPr>
          </a:p>
        </p:txBody>
      </p:sp>
      <p:cxnSp>
        <p:nvCxnSpPr>
          <p:cNvPr id="6" name="Straight Connector 5">
            <a:extLst>
              <a:ext uri="{FF2B5EF4-FFF2-40B4-BE49-F238E27FC236}">
                <a16:creationId xmlns:a16="http://schemas.microsoft.com/office/drawing/2014/main" id="{A7298E9A-F1DB-10A4-3053-E709F66DF40B}"/>
              </a:ext>
            </a:extLst>
          </p:cNvPr>
          <p:cNvCxnSpPr>
            <a:cxnSpLocks/>
          </p:cNvCxnSpPr>
          <p:nvPr/>
        </p:nvCxnSpPr>
        <p:spPr>
          <a:xfrm>
            <a:off x="857446" y="1848991"/>
            <a:ext cx="7427744" cy="31311"/>
          </a:xfrm>
          <a:prstGeom prst="line">
            <a:avLst/>
          </a:prstGeom>
          <a:ln w="38100">
            <a:solidFill>
              <a:srgbClr val="77797C"/>
            </a:solidFill>
          </a:ln>
        </p:spPr>
        <p:style>
          <a:lnRef idx="2">
            <a:schemeClr val="accent1"/>
          </a:lnRef>
          <a:fillRef idx="0">
            <a:schemeClr val="accent1"/>
          </a:fillRef>
          <a:effectRef idx="1">
            <a:schemeClr val="accent1"/>
          </a:effectRef>
          <a:fontRef idx="minor">
            <a:schemeClr val="tx1"/>
          </a:fontRef>
        </p:style>
      </p:cxnSp>
      <p:sp>
        <p:nvSpPr>
          <p:cNvPr id="13" name="Title01">
            <a:extLst>
              <a:ext uri="{FF2B5EF4-FFF2-40B4-BE49-F238E27FC236}">
                <a16:creationId xmlns:a16="http://schemas.microsoft.com/office/drawing/2014/main" id="{A5FC8578-F334-1C95-D39F-3A914ED0B791}"/>
              </a:ext>
            </a:extLst>
          </p:cNvPr>
          <p:cNvSpPr txBox="1"/>
          <p:nvPr/>
        </p:nvSpPr>
        <p:spPr>
          <a:xfrm>
            <a:off x="1425548" y="2430807"/>
            <a:ext cx="1364823" cy="210303"/>
          </a:xfrm>
          <a:prstGeom prst="rect">
            <a:avLst/>
          </a:prstGeom>
          <a:noFill/>
        </p:spPr>
        <p:txBody>
          <a:bodyPr vertOverflow="overflow" vert="horz" wrap="square" rtlCol="0" anchor="t">
            <a:noAutofit/>
          </a:bodyPr>
          <a:lstStyle/>
          <a:p>
            <a:pPr algn="ctr"/>
            <a:r>
              <a:rPr lang="en-AU" sz="1200" b="1">
                <a:solidFill>
                  <a:srgbClr val="00956E"/>
                </a:solidFill>
                <a:latin typeface="Arial" panose="020B0604020202020204" pitchFamily="34" charset="0"/>
                <a:ea typeface="Calibri"/>
                <a:cs typeface="Arial" panose="020B0604020202020204" pitchFamily="34" charset="0"/>
              </a:rPr>
              <a:t>Cumulative impact map</a:t>
            </a:r>
          </a:p>
        </p:txBody>
      </p:sp>
      <p:sp>
        <p:nvSpPr>
          <p:cNvPr id="14" name="Title01">
            <a:extLst>
              <a:ext uri="{FF2B5EF4-FFF2-40B4-BE49-F238E27FC236}">
                <a16:creationId xmlns:a16="http://schemas.microsoft.com/office/drawing/2014/main" id="{408A53D6-0D42-931C-9834-375CA293A665}"/>
              </a:ext>
            </a:extLst>
          </p:cNvPr>
          <p:cNvSpPr txBox="1"/>
          <p:nvPr/>
        </p:nvSpPr>
        <p:spPr>
          <a:xfrm>
            <a:off x="2628979" y="2428297"/>
            <a:ext cx="1364823" cy="210303"/>
          </a:xfrm>
          <a:prstGeom prst="rect">
            <a:avLst/>
          </a:prstGeom>
          <a:noFill/>
        </p:spPr>
        <p:txBody>
          <a:bodyPr vertOverflow="overflow" vert="horz" wrap="square" rtlCol="0" anchor="t">
            <a:noAutofit/>
          </a:bodyPr>
          <a:lstStyle/>
          <a:p>
            <a:pPr algn="ctr"/>
            <a:r>
              <a:rPr lang="en-AU" sz="1200" b="1">
                <a:solidFill>
                  <a:srgbClr val="00956E"/>
                </a:solidFill>
                <a:latin typeface="Arial" panose="020B0604020202020204" pitchFamily="34" charset="0"/>
                <a:ea typeface="Calibri"/>
                <a:cs typeface="Arial" panose="020B0604020202020204" pitchFamily="34" charset="0"/>
              </a:rPr>
              <a:t>Regional priorities</a:t>
            </a:r>
          </a:p>
        </p:txBody>
      </p:sp>
      <p:sp>
        <p:nvSpPr>
          <p:cNvPr id="16" name="Title01">
            <a:extLst>
              <a:ext uri="{FF2B5EF4-FFF2-40B4-BE49-F238E27FC236}">
                <a16:creationId xmlns:a16="http://schemas.microsoft.com/office/drawing/2014/main" id="{BCD2FE73-5095-E2F2-DFAE-1AD89D57DF64}"/>
              </a:ext>
            </a:extLst>
          </p:cNvPr>
          <p:cNvSpPr txBox="1"/>
          <p:nvPr/>
        </p:nvSpPr>
        <p:spPr>
          <a:xfrm>
            <a:off x="3882628" y="2424946"/>
            <a:ext cx="1364823" cy="210303"/>
          </a:xfrm>
          <a:prstGeom prst="rect">
            <a:avLst/>
          </a:prstGeom>
          <a:noFill/>
        </p:spPr>
        <p:txBody>
          <a:bodyPr vertOverflow="overflow" vert="horz" wrap="square" rtlCol="0" anchor="t">
            <a:noAutofit/>
          </a:bodyPr>
          <a:lstStyle/>
          <a:p>
            <a:pPr algn="ctr"/>
            <a:r>
              <a:rPr lang="en-AU" sz="1200" b="1">
                <a:solidFill>
                  <a:srgbClr val="00956E"/>
                </a:solidFill>
                <a:latin typeface="Arial" panose="020B0604020202020204" pitchFamily="34" charset="0"/>
                <a:ea typeface="Calibri"/>
                <a:cs typeface="Arial" panose="020B0604020202020204" pitchFamily="34" charset="0"/>
              </a:rPr>
              <a:t>Precinct-based solutions</a:t>
            </a:r>
          </a:p>
        </p:txBody>
      </p:sp>
      <p:sp>
        <p:nvSpPr>
          <p:cNvPr id="17" name="Title01">
            <a:extLst>
              <a:ext uri="{FF2B5EF4-FFF2-40B4-BE49-F238E27FC236}">
                <a16:creationId xmlns:a16="http://schemas.microsoft.com/office/drawing/2014/main" id="{6F394CB1-56F9-5D93-1F01-252F2E49FA70}"/>
              </a:ext>
            </a:extLst>
          </p:cNvPr>
          <p:cNvSpPr txBox="1"/>
          <p:nvPr/>
        </p:nvSpPr>
        <p:spPr>
          <a:xfrm>
            <a:off x="5136277" y="2426753"/>
            <a:ext cx="1364823" cy="210303"/>
          </a:xfrm>
          <a:prstGeom prst="rect">
            <a:avLst/>
          </a:prstGeom>
          <a:noFill/>
        </p:spPr>
        <p:txBody>
          <a:bodyPr vertOverflow="overflow" vert="horz" wrap="square" rtlCol="0" anchor="t">
            <a:noAutofit/>
          </a:bodyPr>
          <a:lstStyle/>
          <a:p>
            <a:pPr algn="ctr"/>
            <a:r>
              <a:rPr lang="en-AU" sz="1200" b="1">
                <a:solidFill>
                  <a:srgbClr val="00956E"/>
                </a:solidFill>
                <a:latin typeface="Arial" panose="020B0604020202020204" pitchFamily="34" charset="0"/>
                <a:ea typeface="Calibri"/>
                <a:cs typeface="Arial" panose="020B0604020202020204" pitchFamily="34" charset="0"/>
              </a:rPr>
              <a:t>Benefit-sharing architecture</a:t>
            </a:r>
          </a:p>
        </p:txBody>
      </p:sp>
      <p:sp>
        <p:nvSpPr>
          <p:cNvPr id="18" name="Title01">
            <a:extLst>
              <a:ext uri="{FF2B5EF4-FFF2-40B4-BE49-F238E27FC236}">
                <a16:creationId xmlns:a16="http://schemas.microsoft.com/office/drawing/2014/main" id="{636E4321-A5E7-AA75-03C5-577943B424C4}"/>
              </a:ext>
            </a:extLst>
          </p:cNvPr>
          <p:cNvSpPr txBox="1"/>
          <p:nvPr/>
        </p:nvSpPr>
        <p:spPr>
          <a:xfrm>
            <a:off x="6373685" y="2423732"/>
            <a:ext cx="1381064" cy="210303"/>
          </a:xfrm>
          <a:prstGeom prst="rect">
            <a:avLst/>
          </a:prstGeom>
          <a:noFill/>
        </p:spPr>
        <p:txBody>
          <a:bodyPr vertOverflow="overflow" vert="horz" wrap="square" rtlCol="0" anchor="t">
            <a:noAutofit/>
          </a:bodyPr>
          <a:lstStyle/>
          <a:p>
            <a:pPr algn="ctr"/>
            <a:r>
              <a:rPr lang="en-AU" sz="1200" b="1">
                <a:solidFill>
                  <a:srgbClr val="00956E"/>
                </a:solidFill>
                <a:latin typeface="Arial" panose="020B0604020202020204" pitchFamily="34" charset="0"/>
                <a:ea typeface="Calibri"/>
                <a:cs typeface="Arial" panose="020B0604020202020204" pitchFamily="34" charset="0"/>
              </a:rPr>
              <a:t>Governance and decision rights</a:t>
            </a:r>
          </a:p>
        </p:txBody>
      </p:sp>
      <p:sp>
        <p:nvSpPr>
          <p:cNvPr id="19" name="Title01">
            <a:extLst>
              <a:ext uri="{FF2B5EF4-FFF2-40B4-BE49-F238E27FC236}">
                <a16:creationId xmlns:a16="http://schemas.microsoft.com/office/drawing/2014/main" id="{D0F7EF69-4A21-61F1-6FC0-168A8DB8C338}"/>
              </a:ext>
            </a:extLst>
          </p:cNvPr>
          <p:cNvSpPr txBox="1"/>
          <p:nvPr/>
        </p:nvSpPr>
        <p:spPr>
          <a:xfrm>
            <a:off x="7549932" y="2427069"/>
            <a:ext cx="1381064" cy="210303"/>
          </a:xfrm>
          <a:prstGeom prst="rect">
            <a:avLst/>
          </a:prstGeom>
          <a:noFill/>
        </p:spPr>
        <p:txBody>
          <a:bodyPr vertOverflow="overflow" vert="horz" wrap="square" rtlCol="0" anchor="t">
            <a:noAutofit/>
          </a:bodyPr>
          <a:lstStyle/>
          <a:p>
            <a:pPr algn="ctr"/>
            <a:r>
              <a:rPr lang="en-AU" sz="1200" b="1">
                <a:solidFill>
                  <a:srgbClr val="00956E"/>
                </a:solidFill>
                <a:latin typeface="Arial" panose="020B0604020202020204" pitchFamily="34" charset="0"/>
                <a:ea typeface="Calibri"/>
                <a:cs typeface="Arial" panose="020B0604020202020204" pitchFamily="34" charset="0"/>
              </a:rPr>
              <a:t>Staged </a:t>
            </a:r>
            <a:br>
              <a:rPr lang="en-AU" sz="1200" b="1">
                <a:solidFill>
                  <a:srgbClr val="00956E"/>
                </a:solidFill>
                <a:latin typeface="Arial" panose="020B0604020202020204" pitchFamily="34" charset="0"/>
                <a:ea typeface="Calibri"/>
                <a:cs typeface="Arial" panose="020B0604020202020204" pitchFamily="34" charset="0"/>
              </a:rPr>
            </a:br>
            <a:r>
              <a:rPr lang="en-AU" sz="1200" b="1">
                <a:solidFill>
                  <a:srgbClr val="00956E"/>
                </a:solidFill>
                <a:latin typeface="Arial" panose="020B0604020202020204" pitchFamily="34" charset="0"/>
                <a:ea typeface="Calibri"/>
                <a:cs typeface="Arial" panose="020B0604020202020204" pitchFamily="34" charset="0"/>
              </a:rPr>
              <a:t>delivery plan</a:t>
            </a:r>
          </a:p>
        </p:txBody>
      </p:sp>
    </p:spTree>
    <p:extLst>
      <p:ext uri="{BB962C8B-B14F-4D97-AF65-F5344CB8AC3E}">
        <p14:creationId xmlns:p14="http://schemas.microsoft.com/office/powerpoint/2010/main" val="1353632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04233-FAED-2D48-7862-011755ACA879}"/>
            </a:ext>
          </a:extLst>
        </p:cNvPr>
        <p:cNvGrpSpPr/>
        <p:nvPr/>
      </p:nvGrpSpPr>
      <p:grpSpPr>
        <a:xfrm>
          <a:off x="0" y="0"/>
          <a:ext cx="0" cy="0"/>
          <a:chOff x="0" y="0"/>
          <a:chExt cx="0" cy="0"/>
        </a:xfrm>
      </p:grpSpPr>
      <p:sp>
        <p:nvSpPr>
          <p:cNvPr id="12" name="Footer Placeholder 12">
            <a:extLst>
              <a:ext uri="{FF2B5EF4-FFF2-40B4-BE49-F238E27FC236}">
                <a16:creationId xmlns:a16="http://schemas.microsoft.com/office/drawing/2014/main" id="{D0002F6C-90DE-6CA6-51A5-FBEB8A6602D2}"/>
              </a:ext>
            </a:extLst>
          </p:cNvPr>
          <p:cNvSpPr>
            <a:spLocks noGrp="1"/>
          </p:cNvSpPr>
          <p:nvPr>
            <p:ph type="ftr" sz="quarter" idx="3"/>
          </p:nvPr>
        </p:nvSpPr>
        <p:spPr>
          <a:xfrm>
            <a:off x="3742441" y="4745831"/>
            <a:ext cx="4519132" cy="273844"/>
          </a:xfrm>
          <a:prstGeom prst="rect">
            <a:avLst/>
          </a:prstGeom>
        </p:spPr>
        <p:txBody>
          <a:bodyPr vert="horz" lIns="91440" tIns="45720" rIns="91440" bIns="45720" rtlCol="0" anchor="ctr"/>
          <a:lstStyle>
            <a:lvl1pPr algn="ctr">
              <a:defRPr sz="600" b="0" i="0">
                <a:solidFill>
                  <a:srgbClr val="005F63"/>
                </a:solidFill>
                <a:latin typeface="Arial" panose="020B0604020202020204" pitchFamily="34" charset="0"/>
                <a:cs typeface="Arial" panose="020B0604020202020204" pitchFamily="34" charset="0"/>
              </a:defRPr>
            </a:lvl1pPr>
          </a:lstStyle>
          <a:p>
            <a:pPr algn="r"/>
            <a:r>
              <a:rPr lang="en-AU"/>
              <a:t>Shared value masterplan – 6</a:t>
            </a:r>
            <a:r>
              <a:rPr lang="en-AU" baseline="30000"/>
              <a:t>th</a:t>
            </a:r>
            <a:r>
              <a:rPr lang="en-AU"/>
              <a:t> Annual REZ Conference, May 2026 | Copyright © 2026 </a:t>
            </a:r>
            <a:r>
              <a:rPr lang="en-AU" err="1"/>
              <a:t>Lecroma</a:t>
            </a:r>
            <a:r>
              <a:rPr lang="en-AU"/>
              <a:t>. All rights reserved</a:t>
            </a:r>
          </a:p>
        </p:txBody>
      </p:sp>
      <p:sp>
        <p:nvSpPr>
          <p:cNvPr id="3" name="Slide Number Placeholder 2">
            <a:extLst>
              <a:ext uri="{FF2B5EF4-FFF2-40B4-BE49-F238E27FC236}">
                <a16:creationId xmlns:a16="http://schemas.microsoft.com/office/drawing/2014/main" id="{809CA157-5576-C3E4-9BCD-463F98ABB7DB}"/>
              </a:ext>
            </a:extLst>
          </p:cNvPr>
          <p:cNvSpPr>
            <a:spLocks noGrp="1"/>
          </p:cNvSpPr>
          <p:nvPr>
            <p:ph type="sldNum" sz="quarter" idx="4"/>
          </p:nvPr>
        </p:nvSpPr>
        <p:spPr>
          <a:xfrm>
            <a:off x="8299100" y="4745831"/>
            <a:ext cx="329189" cy="273844"/>
          </a:xfrm>
        </p:spPr>
        <p:txBody>
          <a:bodyPr/>
          <a:lstStyle/>
          <a:p>
            <a:pPr algn="ctr"/>
            <a:fld id="{5B86431E-9F5C-B24A-8AE8-3F7E6955836A}" type="slidenum">
              <a:rPr lang="en-US" sz="800" smtClean="0"/>
              <a:pPr algn="ctr"/>
              <a:t>8</a:t>
            </a:fld>
            <a:endParaRPr lang="en-US" sz="800"/>
          </a:p>
        </p:txBody>
      </p:sp>
      <p:sp>
        <p:nvSpPr>
          <p:cNvPr id="25" name="Title 3">
            <a:extLst>
              <a:ext uri="{FF2B5EF4-FFF2-40B4-BE49-F238E27FC236}">
                <a16:creationId xmlns:a16="http://schemas.microsoft.com/office/drawing/2014/main" id="{C44A5ACB-BF42-3D5D-2FEF-55522B402002}"/>
              </a:ext>
            </a:extLst>
          </p:cNvPr>
          <p:cNvSpPr>
            <a:spLocks noGrp="1"/>
          </p:cNvSpPr>
          <p:nvPr>
            <p:ph type="title"/>
          </p:nvPr>
        </p:nvSpPr>
        <p:spPr>
          <a:xfrm>
            <a:off x="329958" y="523972"/>
            <a:ext cx="7969142" cy="476844"/>
          </a:xfrm>
        </p:spPr>
        <p:txBody>
          <a:bodyPr>
            <a:normAutofit fontScale="90000"/>
          </a:bodyPr>
          <a:lstStyle/>
          <a:p>
            <a:r>
              <a:rPr lang="en-AU" sz="2400"/>
              <a:t>Precinct-based, not project-based: less cost, more scale</a:t>
            </a:r>
          </a:p>
        </p:txBody>
      </p:sp>
      <p:sp>
        <p:nvSpPr>
          <p:cNvPr id="27" name="Title 3">
            <a:extLst>
              <a:ext uri="{FF2B5EF4-FFF2-40B4-BE49-F238E27FC236}">
                <a16:creationId xmlns:a16="http://schemas.microsoft.com/office/drawing/2014/main" id="{E3851F9F-1E9D-FA1E-7DD8-E72CA56B267F}"/>
              </a:ext>
            </a:extLst>
          </p:cNvPr>
          <p:cNvSpPr txBox="1">
            <a:spLocks/>
          </p:cNvSpPr>
          <p:nvPr/>
        </p:nvSpPr>
        <p:spPr>
          <a:xfrm>
            <a:off x="329958" y="939827"/>
            <a:ext cx="8484084" cy="476844"/>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2100" b="1" kern="1200">
                <a:solidFill>
                  <a:srgbClr val="005F63"/>
                </a:solidFill>
                <a:latin typeface="+mj-lt"/>
                <a:ea typeface="+mj-ea"/>
                <a:cs typeface="+mj-cs"/>
              </a:defRPr>
            </a:lvl1pPr>
          </a:lstStyle>
          <a:p>
            <a:r>
              <a:rPr lang="en-AU" sz="1600" b="0" i="1">
                <a:solidFill>
                  <a:srgbClr val="00956E"/>
                </a:solidFill>
              </a:rPr>
              <a:t>‘Goldilocks zones’ between project clusters: known, fundable, scalable</a:t>
            </a:r>
          </a:p>
        </p:txBody>
      </p:sp>
      <p:sp>
        <p:nvSpPr>
          <p:cNvPr id="23" name="HubBanner">
            <a:extLst>
              <a:ext uri="{FF2B5EF4-FFF2-40B4-BE49-F238E27FC236}">
                <a16:creationId xmlns:a16="http://schemas.microsoft.com/office/drawing/2014/main" id="{4939A2C6-07D5-4E47-A8F1-ED38A99E47D2}"/>
              </a:ext>
            </a:extLst>
          </p:cNvPr>
          <p:cNvSpPr/>
          <p:nvPr/>
        </p:nvSpPr>
        <p:spPr>
          <a:xfrm>
            <a:off x="762000" y="1642026"/>
            <a:ext cx="7620000" cy="381000"/>
          </a:xfrm>
          <a:prstGeom prst="roundRect">
            <a:avLst/>
          </a:prstGeom>
          <a:solidFill>
            <a:srgbClr val="77797C"/>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ctr"/>
            <a:r>
              <a:rPr lang="en-US" sz="1400" b="1">
                <a:solidFill>
                  <a:srgbClr val="FFFFFF"/>
                </a:solidFill>
              </a:rPr>
              <a:t>Shared precinct services across project clusters</a:t>
            </a:r>
            <a:endParaRPr lang="en-AU" sz="1400" b="1">
              <a:solidFill>
                <a:srgbClr val="FFFFFF"/>
              </a:solidFill>
            </a:endParaRPr>
          </a:p>
        </p:txBody>
      </p:sp>
      <p:sp>
        <p:nvSpPr>
          <p:cNvPr id="26" name="Drop01">
            <a:extLst>
              <a:ext uri="{FF2B5EF4-FFF2-40B4-BE49-F238E27FC236}">
                <a16:creationId xmlns:a16="http://schemas.microsoft.com/office/drawing/2014/main" id="{4AFBF1D8-81E2-42F3-A299-5FC148DE32C1}"/>
              </a:ext>
            </a:extLst>
          </p:cNvPr>
          <p:cNvSpPr/>
          <p:nvPr/>
        </p:nvSpPr>
        <p:spPr>
          <a:xfrm>
            <a:off x="1251009" y="2023026"/>
            <a:ext cx="45719" cy="365752"/>
          </a:xfrm>
          <a:prstGeom prst="rect">
            <a:avLst/>
          </a:prstGeom>
          <a:solidFill>
            <a:srgbClr val="77797C"/>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AU"/>
          </a:p>
        </p:txBody>
      </p:sp>
      <p:sp>
        <p:nvSpPr>
          <p:cNvPr id="28" name="Badge01">
            <a:extLst>
              <a:ext uri="{FF2B5EF4-FFF2-40B4-BE49-F238E27FC236}">
                <a16:creationId xmlns:a16="http://schemas.microsoft.com/office/drawing/2014/main" id="{8D21B3A5-2996-48D2-8AAF-7E4F0F007025}"/>
              </a:ext>
            </a:extLst>
          </p:cNvPr>
          <p:cNvSpPr/>
          <p:nvPr/>
        </p:nvSpPr>
        <p:spPr>
          <a:xfrm>
            <a:off x="1059804" y="2226225"/>
            <a:ext cx="427719" cy="427719"/>
          </a:xfrm>
          <a:prstGeom prst="ellipse">
            <a:avLst/>
          </a:prstGeom>
          <a:solidFill>
            <a:srgbClr val="005F63"/>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ctr"/>
            <a:r>
              <a:rPr lang="en-AU" b="1">
                <a:solidFill>
                  <a:srgbClr val="FFFFFF"/>
                </a:solidFill>
              </a:rPr>
              <a:t>01</a:t>
            </a:r>
          </a:p>
        </p:txBody>
      </p:sp>
      <p:sp>
        <p:nvSpPr>
          <p:cNvPr id="31" name="Drop02">
            <a:extLst>
              <a:ext uri="{FF2B5EF4-FFF2-40B4-BE49-F238E27FC236}">
                <a16:creationId xmlns:a16="http://schemas.microsoft.com/office/drawing/2014/main" id="{8D44B741-D720-4386-89B6-8709EDDC5E2D}"/>
              </a:ext>
            </a:extLst>
          </p:cNvPr>
          <p:cNvSpPr/>
          <p:nvPr/>
        </p:nvSpPr>
        <p:spPr>
          <a:xfrm>
            <a:off x="2912169" y="2023026"/>
            <a:ext cx="45719" cy="365752"/>
          </a:xfrm>
          <a:prstGeom prst="rect">
            <a:avLst/>
          </a:prstGeom>
          <a:solidFill>
            <a:srgbClr val="77797C"/>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AU"/>
          </a:p>
        </p:txBody>
      </p:sp>
      <p:sp>
        <p:nvSpPr>
          <p:cNvPr id="32" name="Badge02">
            <a:extLst>
              <a:ext uri="{FF2B5EF4-FFF2-40B4-BE49-F238E27FC236}">
                <a16:creationId xmlns:a16="http://schemas.microsoft.com/office/drawing/2014/main" id="{91AA4B83-3B7E-479B-9ABE-83B0DFD986A4}"/>
              </a:ext>
            </a:extLst>
          </p:cNvPr>
          <p:cNvSpPr/>
          <p:nvPr/>
        </p:nvSpPr>
        <p:spPr>
          <a:xfrm>
            <a:off x="2720964" y="2226225"/>
            <a:ext cx="427719" cy="427719"/>
          </a:xfrm>
          <a:prstGeom prst="ellipse">
            <a:avLst/>
          </a:prstGeom>
          <a:solidFill>
            <a:srgbClr val="005F63"/>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ctr"/>
            <a:r>
              <a:rPr lang="en-AU" b="1">
                <a:solidFill>
                  <a:srgbClr val="FFFFFF"/>
                </a:solidFill>
              </a:rPr>
              <a:t>02</a:t>
            </a:r>
          </a:p>
        </p:txBody>
      </p:sp>
      <p:sp>
        <p:nvSpPr>
          <p:cNvPr id="35" name="Drop03">
            <a:extLst>
              <a:ext uri="{FF2B5EF4-FFF2-40B4-BE49-F238E27FC236}">
                <a16:creationId xmlns:a16="http://schemas.microsoft.com/office/drawing/2014/main" id="{EE31E206-30B2-4BE6-A75C-4F078F9E8486}"/>
              </a:ext>
            </a:extLst>
          </p:cNvPr>
          <p:cNvSpPr/>
          <p:nvPr/>
        </p:nvSpPr>
        <p:spPr>
          <a:xfrm>
            <a:off x="4573123" y="2023026"/>
            <a:ext cx="45719" cy="365752"/>
          </a:xfrm>
          <a:prstGeom prst="rect">
            <a:avLst/>
          </a:prstGeom>
          <a:solidFill>
            <a:srgbClr val="77797C"/>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AU"/>
          </a:p>
        </p:txBody>
      </p:sp>
      <p:sp>
        <p:nvSpPr>
          <p:cNvPr id="36" name="Badge03">
            <a:extLst>
              <a:ext uri="{FF2B5EF4-FFF2-40B4-BE49-F238E27FC236}">
                <a16:creationId xmlns:a16="http://schemas.microsoft.com/office/drawing/2014/main" id="{622B222B-28D2-47B3-9F5B-62393C52907F}"/>
              </a:ext>
            </a:extLst>
          </p:cNvPr>
          <p:cNvSpPr/>
          <p:nvPr/>
        </p:nvSpPr>
        <p:spPr>
          <a:xfrm>
            <a:off x="4382124" y="2226225"/>
            <a:ext cx="427719" cy="427719"/>
          </a:xfrm>
          <a:prstGeom prst="ellipse">
            <a:avLst/>
          </a:prstGeom>
          <a:solidFill>
            <a:srgbClr val="005F63"/>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ctr"/>
            <a:r>
              <a:rPr lang="en-AU" b="1">
                <a:solidFill>
                  <a:srgbClr val="FFFFFF"/>
                </a:solidFill>
              </a:rPr>
              <a:t>03</a:t>
            </a:r>
          </a:p>
        </p:txBody>
      </p:sp>
      <p:sp>
        <p:nvSpPr>
          <p:cNvPr id="39" name="Drop04">
            <a:extLst>
              <a:ext uri="{FF2B5EF4-FFF2-40B4-BE49-F238E27FC236}">
                <a16:creationId xmlns:a16="http://schemas.microsoft.com/office/drawing/2014/main" id="{CFEC8E01-66A8-476E-ACF8-A60D80BA97FC}"/>
              </a:ext>
            </a:extLst>
          </p:cNvPr>
          <p:cNvSpPr/>
          <p:nvPr/>
        </p:nvSpPr>
        <p:spPr>
          <a:xfrm>
            <a:off x="6234283" y="2023026"/>
            <a:ext cx="45719" cy="365752"/>
          </a:xfrm>
          <a:prstGeom prst="rect">
            <a:avLst/>
          </a:prstGeom>
          <a:solidFill>
            <a:srgbClr val="77797C"/>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AU"/>
          </a:p>
        </p:txBody>
      </p:sp>
      <p:sp>
        <p:nvSpPr>
          <p:cNvPr id="40" name="Badge04">
            <a:extLst>
              <a:ext uri="{FF2B5EF4-FFF2-40B4-BE49-F238E27FC236}">
                <a16:creationId xmlns:a16="http://schemas.microsoft.com/office/drawing/2014/main" id="{E6F10CE1-C018-4698-B7AF-725419D6E198}"/>
              </a:ext>
            </a:extLst>
          </p:cNvPr>
          <p:cNvSpPr/>
          <p:nvPr/>
        </p:nvSpPr>
        <p:spPr>
          <a:xfrm>
            <a:off x="6043284" y="2226225"/>
            <a:ext cx="427719" cy="427719"/>
          </a:xfrm>
          <a:prstGeom prst="ellipse">
            <a:avLst/>
          </a:prstGeom>
          <a:solidFill>
            <a:srgbClr val="005F63"/>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ctr"/>
            <a:r>
              <a:rPr lang="en-AU" b="1">
                <a:solidFill>
                  <a:srgbClr val="FFFFFF"/>
                </a:solidFill>
              </a:rPr>
              <a:t>04</a:t>
            </a:r>
          </a:p>
        </p:txBody>
      </p:sp>
      <p:sp>
        <p:nvSpPr>
          <p:cNvPr id="43" name="Drop05">
            <a:extLst>
              <a:ext uri="{FF2B5EF4-FFF2-40B4-BE49-F238E27FC236}">
                <a16:creationId xmlns:a16="http://schemas.microsoft.com/office/drawing/2014/main" id="{289F6A52-1692-4156-9936-A3C70635A273}"/>
              </a:ext>
            </a:extLst>
          </p:cNvPr>
          <p:cNvSpPr/>
          <p:nvPr/>
        </p:nvSpPr>
        <p:spPr>
          <a:xfrm>
            <a:off x="7899731" y="2023026"/>
            <a:ext cx="45719" cy="365752"/>
          </a:xfrm>
          <a:prstGeom prst="rect">
            <a:avLst/>
          </a:prstGeom>
          <a:solidFill>
            <a:srgbClr val="77797C"/>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AU"/>
          </a:p>
        </p:txBody>
      </p:sp>
      <p:sp>
        <p:nvSpPr>
          <p:cNvPr id="44" name="Badge05">
            <a:extLst>
              <a:ext uri="{FF2B5EF4-FFF2-40B4-BE49-F238E27FC236}">
                <a16:creationId xmlns:a16="http://schemas.microsoft.com/office/drawing/2014/main" id="{F5E16E39-1A56-4FEA-9100-C587FF6B1AFE}"/>
              </a:ext>
            </a:extLst>
          </p:cNvPr>
          <p:cNvSpPr/>
          <p:nvPr/>
        </p:nvSpPr>
        <p:spPr>
          <a:xfrm>
            <a:off x="7704444" y="2226225"/>
            <a:ext cx="427719" cy="427719"/>
          </a:xfrm>
          <a:prstGeom prst="ellipse">
            <a:avLst/>
          </a:prstGeom>
          <a:solidFill>
            <a:srgbClr val="005F63"/>
          </a:solid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none" rtlCol="0" anchor="ctr" anchorCtr="0">
            <a:noAutofit/>
          </a:bodyPr>
          <a:lstStyle/>
          <a:p>
            <a:pPr algn="ctr"/>
            <a:r>
              <a:rPr lang="en-AU" b="1">
                <a:solidFill>
                  <a:srgbClr val="FFFFFF"/>
                </a:solidFill>
              </a:rPr>
              <a:t>05</a:t>
            </a:r>
          </a:p>
        </p:txBody>
      </p:sp>
      <p:sp>
        <p:nvSpPr>
          <p:cNvPr id="2" name="Title01">
            <a:extLst>
              <a:ext uri="{FF2B5EF4-FFF2-40B4-BE49-F238E27FC236}">
                <a16:creationId xmlns:a16="http://schemas.microsoft.com/office/drawing/2014/main" id="{39C12F5A-9B98-B20F-7E2F-C0D647E910EF}"/>
              </a:ext>
            </a:extLst>
          </p:cNvPr>
          <p:cNvSpPr txBox="1"/>
          <p:nvPr/>
        </p:nvSpPr>
        <p:spPr>
          <a:xfrm>
            <a:off x="568597" y="2707147"/>
            <a:ext cx="1364823" cy="210303"/>
          </a:xfrm>
          <a:prstGeom prst="rect">
            <a:avLst/>
          </a:prstGeom>
          <a:noFill/>
        </p:spPr>
        <p:txBody>
          <a:bodyPr vertOverflow="overflow" vert="horz" wrap="square" rtlCol="0" anchor="t">
            <a:noAutofit/>
          </a:bodyPr>
          <a:lstStyle/>
          <a:p>
            <a:pPr algn="ctr"/>
            <a:r>
              <a:rPr lang="en-AU" sz="1200" b="1">
                <a:solidFill>
                  <a:srgbClr val="00956E"/>
                </a:solidFill>
                <a:latin typeface="Arial" panose="020B0604020202020204" pitchFamily="34" charset="0"/>
                <a:ea typeface="Calibri"/>
                <a:cs typeface="Arial" panose="020B0604020202020204" pitchFamily="34" charset="0"/>
              </a:rPr>
              <a:t>Workforce </a:t>
            </a:r>
            <a:br>
              <a:rPr lang="en-AU" sz="1200" b="1">
                <a:solidFill>
                  <a:srgbClr val="00956E"/>
                </a:solidFill>
                <a:latin typeface="Arial" panose="020B0604020202020204" pitchFamily="34" charset="0"/>
                <a:ea typeface="Calibri"/>
                <a:cs typeface="Arial" panose="020B0604020202020204" pitchFamily="34" charset="0"/>
              </a:rPr>
            </a:br>
            <a:r>
              <a:rPr lang="en-AU" sz="1200" b="1">
                <a:solidFill>
                  <a:srgbClr val="00956E"/>
                </a:solidFill>
                <a:latin typeface="Arial" panose="020B0604020202020204" pitchFamily="34" charset="0"/>
                <a:ea typeface="Calibri"/>
                <a:cs typeface="Arial" panose="020B0604020202020204" pitchFamily="34" charset="0"/>
              </a:rPr>
              <a:t>and training</a:t>
            </a:r>
          </a:p>
        </p:txBody>
      </p:sp>
      <p:sp>
        <p:nvSpPr>
          <p:cNvPr id="4" name="Bullets01">
            <a:extLst>
              <a:ext uri="{FF2B5EF4-FFF2-40B4-BE49-F238E27FC236}">
                <a16:creationId xmlns:a16="http://schemas.microsoft.com/office/drawing/2014/main" id="{A02CD2B6-7388-DD6E-3D44-7933C342697D}"/>
              </a:ext>
            </a:extLst>
          </p:cNvPr>
          <p:cNvSpPr txBox="1"/>
          <p:nvPr/>
        </p:nvSpPr>
        <p:spPr>
          <a:xfrm>
            <a:off x="425827" y="3221831"/>
            <a:ext cx="1738613" cy="1524000"/>
          </a:xfrm>
          <a:prstGeom prst="rect">
            <a:avLst/>
          </a:prstGeom>
          <a:noFill/>
        </p:spPr>
        <p:txBody>
          <a:bodyPr vertOverflow="overflow" vert="horz" wrap="square" rtlCol="0" anchor="t">
            <a:noAutofit/>
          </a:bodyPr>
          <a:lstStyle/>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Shared accommodation villages</a:t>
            </a:r>
          </a:p>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Local trades and TAFE pipeline</a:t>
            </a:r>
          </a:p>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Reused across delivery stages</a:t>
            </a:r>
          </a:p>
          <a:p>
            <a:pPr marL="114300" indent="-114300" algn="l">
              <a:spcBef>
                <a:spcPts val="200"/>
              </a:spcBef>
              <a:buClr>
                <a:srgbClr val="71C598"/>
              </a:buClr>
              <a:buFont typeface="Arial"/>
              <a:buChar char="•"/>
            </a:pPr>
            <a:endParaRPr lang="en-AU" sz="1000">
              <a:solidFill>
                <a:srgbClr val="4A4A4A"/>
              </a:solidFill>
              <a:latin typeface="Arial" panose="020B0604020202020204" pitchFamily="34" charset="0"/>
              <a:cs typeface="Arial" panose="020B0604020202020204" pitchFamily="34" charset="0"/>
            </a:endParaRPr>
          </a:p>
        </p:txBody>
      </p:sp>
      <p:sp>
        <p:nvSpPr>
          <p:cNvPr id="6" name="Bullets02">
            <a:extLst>
              <a:ext uri="{FF2B5EF4-FFF2-40B4-BE49-F238E27FC236}">
                <a16:creationId xmlns:a16="http://schemas.microsoft.com/office/drawing/2014/main" id="{79865E96-B961-C0F4-541E-E9BD06A261C6}"/>
              </a:ext>
            </a:extLst>
          </p:cNvPr>
          <p:cNvSpPr txBox="1"/>
          <p:nvPr/>
        </p:nvSpPr>
        <p:spPr>
          <a:xfrm>
            <a:off x="2130392" y="3221831"/>
            <a:ext cx="1526423" cy="1524000"/>
          </a:xfrm>
          <a:prstGeom prst="rect">
            <a:avLst/>
          </a:prstGeom>
          <a:noFill/>
        </p:spPr>
        <p:txBody>
          <a:bodyPr vertOverflow="overflow" vert="horz" wrap="square" rtlCol="0" anchor="t">
            <a:noAutofit/>
          </a:bodyPr>
          <a:lstStyle/>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Common hardstand and staging areas</a:t>
            </a:r>
          </a:p>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Bulk procurement of materials</a:t>
            </a:r>
          </a:p>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Fewer truck trips into region</a:t>
            </a:r>
          </a:p>
          <a:p>
            <a:pPr marL="114300" indent="-114300" algn="l">
              <a:spcBef>
                <a:spcPts val="200"/>
              </a:spcBef>
              <a:buClr>
                <a:srgbClr val="71C598"/>
              </a:buClr>
              <a:buFont typeface="Arial"/>
              <a:buChar char="•"/>
            </a:pPr>
            <a:endParaRPr lang="en-AU" sz="1000">
              <a:solidFill>
                <a:srgbClr val="4A4A4A"/>
              </a:solidFill>
              <a:latin typeface="Arial" panose="020B0604020202020204" pitchFamily="34" charset="0"/>
              <a:cs typeface="Arial" panose="020B0604020202020204" pitchFamily="34" charset="0"/>
            </a:endParaRPr>
          </a:p>
        </p:txBody>
      </p:sp>
      <p:sp>
        <p:nvSpPr>
          <p:cNvPr id="7" name="Bullets03">
            <a:extLst>
              <a:ext uri="{FF2B5EF4-FFF2-40B4-BE49-F238E27FC236}">
                <a16:creationId xmlns:a16="http://schemas.microsoft.com/office/drawing/2014/main" id="{27575734-654B-EEF0-01B9-90CA981E1B3D}"/>
              </a:ext>
            </a:extLst>
          </p:cNvPr>
          <p:cNvSpPr txBox="1"/>
          <p:nvPr/>
        </p:nvSpPr>
        <p:spPr>
          <a:xfrm>
            <a:off x="3689197" y="3221831"/>
            <a:ext cx="1672184" cy="1524000"/>
          </a:xfrm>
          <a:prstGeom prst="rect">
            <a:avLst/>
          </a:prstGeom>
          <a:noFill/>
        </p:spPr>
        <p:txBody>
          <a:bodyPr vertOverflow="overflow" vert="horz" wrap="square" rtlCol="0" anchor="t">
            <a:noAutofit/>
          </a:bodyPr>
          <a:lstStyle/>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Scaled to peak workforce</a:t>
            </a:r>
          </a:p>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Benefits host communities</a:t>
            </a:r>
          </a:p>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Lasting community legacy and underwriting of services</a:t>
            </a:r>
          </a:p>
          <a:p>
            <a:pPr marL="114300" indent="-114300" algn="l">
              <a:spcBef>
                <a:spcPts val="200"/>
              </a:spcBef>
              <a:buClr>
                <a:srgbClr val="71C598"/>
              </a:buClr>
              <a:buFont typeface="Arial"/>
              <a:buChar char="•"/>
            </a:pPr>
            <a:endParaRPr lang="en-AU" sz="1000">
              <a:solidFill>
                <a:srgbClr val="4A4A4A"/>
              </a:solidFill>
              <a:latin typeface="Arial" panose="020B0604020202020204" pitchFamily="34" charset="0"/>
              <a:cs typeface="Arial" panose="020B0604020202020204" pitchFamily="34" charset="0"/>
            </a:endParaRPr>
          </a:p>
        </p:txBody>
      </p:sp>
      <p:sp>
        <p:nvSpPr>
          <p:cNvPr id="8" name="Bullets04">
            <a:extLst>
              <a:ext uri="{FF2B5EF4-FFF2-40B4-BE49-F238E27FC236}">
                <a16:creationId xmlns:a16="http://schemas.microsoft.com/office/drawing/2014/main" id="{2D9962A8-28AA-8289-E1EF-0499A2DAA89D}"/>
              </a:ext>
            </a:extLst>
          </p:cNvPr>
          <p:cNvSpPr txBox="1"/>
          <p:nvPr/>
        </p:nvSpPr>
        <p:spPr>
          <a:xfrm>
            <a:off x="5445187" y="3217273"/>
            <a:ext cx="1706548" cy="1524000"/>
          </a:xfrm>
          <a:prstGeom prst="rect">
            <a:avLst/>
          </a:prstGeom>
          <a:noFill/>
        </p:spPr>
        <p:txBody>
          <a:bodyPr vertOverflow="overflow" vert="horz" wrap="square" rtlCol="0" anchor="t">
            <a:noAutofit/>
          </a:bodyPr>
          <a:lstStyle/>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Shared road and rail access pathways</a:t>
            </a:r>
          </a:p>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Coordinated freight scheduling in / out</a:t>
            </a:r>
          </a:p>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Reduces local network impact, costs and impact on truck availability</a:t>
            </a:r>
          </a:p>
          <a:p>
            <a:pPr marL="114300" indent="-114300" algn="l">
              <a:spcBef>
                <a:spcPts val="200"/>
              </a:spcBef>
              <a:buClr>
                <a:srgbClr val="71C598"/>
              </a:buClr>
              <a:buFont typeface="Arial"/>
              <a:buChar char="•"/>
            </a:pPr>
            <a:endParaRPr lang="en-AU" sz="1000">
              <a:solidFill>
                <a:srgbClr val="4A4A4A"/>
              </a:solidFill>
              <a:latin typeface="Arial" panose="020B0604020202020204" pitchFamily="34" charset="0"/>
              <a:cs typeface="Arial" panose="020B0604020202020204" pitchFamily="34" charset="0"/>
            </a:endParaRPr>
          </a:p>
        </p:txBody>
      </p:sp>
      <p:sp>
        <p:nvSpPr>
          <p:cNvPr id="9" name="Bullets05">
            <a:extLst>
              <a:ext uri="{FF2B5EF4-FFF2-40B4-BE49-F238E27FC236}">
                <a16:creationId xmlns:a16="http://schemas.microsoft.com/office/drawing/2014/main" id="{3C83F305-F6C8-9A43-8EC5-CC306BF8DBB0}"/>
              </a:ext>
            </a:extLst>
          </p:cNvPr>
          <p:cNvSpPr txBox="1"/>
          <p:nvPr/>
        </p:nvSpPr>
        <p:spPr>
          <a:xfrm>
            <a:off x="7235541" y="3211835"/>
            <a:ext cx="1514514" cy="1524000"/>
          </a:xfrm>
          <a:prstGeom prst="rect">
            <a:avLst/>
          </a:prstGeom>
          <a:noFill/>
        </p:spPr>
        <p:txBody>
          <a:bodyPr vertOverflow="overflow" vert="horz" wrap="square" rtlCol="0" anchor="t">
            <a:noAutofit/>
          </a:bodyPr>
          <a:lstStyle/>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Cross-project data sharing</a:t>
            </a:r>
          </a:p>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Common dashboards and reporting</a:t>
            </a:r>
          </a:p>
          <a:p>
            <a:pPr marL="114300" indent="-114300" algn="l">
              <a:spcBef>
                <a:spcPts val="200"/>
              </a:spcBef>
              <a:buClr>
                <a:srgbClr val="71C598"/>
              </a:buClr>
              <a:buFont typeface="Arial"/>
              <a:buChar char="•"/>
            </a:pPr>
            <a:r>
              <a:rPr lang="en-AU" sz="1000">
                <a:solidFill>
                  <a:srgbClr val="4A4A4A"/>
                </a:solidFill>
                <a:latin typeface="Arial" panose="020B0604020202020204" pitchFamily="34" charset="0"/>
                <a:cs typeface="Arial" panose="020B0604020202020204" pitchFamily="34" charset="0"/>
              </a:rPr>
              <a:t>Pre-qualified and onboarded  suppliers via ICN</a:t>
            </a:r>
          </a:p>
          <a:p>
            <a:pPr marL="114300" indent="-114300" algn="l">
              <a:spcBef>
                <a:spcPts val="200"/>
              </a:spcBef>
              <a:buClr>
                <a:srgbClr val="71C598"/>
              </a:buClr>
              <a:buFont typeface="Arial"/>
              <a:buChar char="•"/>
            </a:pPr>
            <a:endParaRPr lang="en-AU" sz="1000">
              <a:solidFill>
                <a:srgbClr val="4A4A4A"/>
              </a:solidFill>
              <a:latin typeface="Arial" panose="020B0604020202020204" pitchFamily="34" charset="0"/>
              <a:cs typeface="Arial" panose="020B0604020202020204" pitchFamily="34" charset="0"/>
            </a:endParaRPr>
          </a:p>
        </p:txBody>
      </p:sp>
      <p:sp>
        <p:nvSpPr>
          <p:cNvPr id="10" name="Title01">
            <a:extLst>
              <a:ext uri="{FF2B5EF4-FFF2-40B4-BE49-F238E27FC236}">
                <a16:creationId xmlns:a16="http://schemas.microsoft.com/office/drawing/2014/main" id="{63BF09B3-FC0D-1196-05DC-3343FBBAA3D9}"/>
              </a:ext>
            </a:extLst>
          </p:cNvPr>
          <p:cNvSpPr txBox="1"/>
          <p:nvPr/>
        </p:nvSpPr>
        <p:spPr>
          <a:xfrm>
            <a:off x="2118602" y="2704121"/>
            <a:ext cx="1550005" cy="210303"/>
          </a:xfrm>
          <a:prstGeom prst="rect">
            <a:avLst/>
          </a:prstGeom>
          <a:noFill/>
        </p:spPr>
        <p:txBody>
          <a:bodyPr vertOverflow="overflow" vert="horz" wrap="square" rtlCol="0" anchor="t">
            <a:noAutofit/>
          </a:bodyPr>
          <a:lstStyle/>
          <a:p>
            <a:pPr algn="ctr"/>
            <a:r>
              <a:rPr lang="en-AU" sz="1200" b="1">
                <a:solidFill>
                  <a:srgbClr val="00956E"/>
                </a:solidFill>
                <a:latin typeface="Arial" panose="020B0604020202020204" pitchFamily="34" charset="0"/>
                <a:ea typeface="Calibri"/>
                <a:cs typeface="Arial" panose="020B0604020202020204" pitchFamily="34" charset="0"/>
              </a:rPr>
              <a:t>Lay-down, storage and supply</a:t>
            </a:r>
          </a:p>
          <a:p>
            <a:pPr algn="ctr"/>
            <a:endParaRPr lang="en-AU" sz="1200" b="1">
              <a:solidFill>
                <a:srgbClr val="00956E"/>
              </a:solidFill>
              <a:latin typeface="Arial" panose="020B0604020202020204" pitchFamily="34" charset="0"/>
              <a:ea typeface="Calibri"/>
              <a:cs typeface="Arial" panose="020B0604020202020204" pitchFamily="34" charset="0"/>
            </a:endParaRPr>
          </a:p>
        </p:txBody>
      </p:sp>
      <p:sp>
        <p:nvSpPr>
          <p:cNvPr id="11" name="Title01">
            <a:extLst>
              <a:ext uri="{FF2B5EF4-FFF2-40B4-BE49-F238E27FC236}">
                <a16:creationId xmlns:a16="http://schemas.microsoft.com/office/drawing/2014/main" id="{CB5D5EBF-ABB7-3191-0B92-719BC52A46DC}"/>
              </a:ext>
            </a:extLst>
          </p:cNvPr>
          <p:cNvSpPr txBox="1"/>
          <p:nvPr/>
        </p:nvSpPr>
        <p:spPr>
          <a:xfrm>
            <a:off x="3890917" y="2701611"/>
            <a:ext cx="1364823" cy="210303"/>
          </a:xfrm>
          <a:prstGeom prst="rect">
            <a:avLst/>
          </a:prstGeom>
          <a:noFill/>
        </p:spPr>
        <p:txBody>
          <a:bodyPr vertOverflow="overflow" vert="horz" wrap="square" rtlCol="0" anchor="t">
            <a:noAutofit/>
          </a:bodyPr>
          <a:lstStyle/>
          <a:p>
            <a:pPr algn="ctr"/>
            <a:r>
              <a:rPr lang="en-AU" sz="1200" b="1">
                <a:solidFill>
                  <a:srgbClr val="00956E"/>
                </a:solidFill>
                <a:latin typeface="Arial" panose="020B0604020202020204" pitchFamily="34" charset="0"/>
                <a:ea typeface="Calibri"/>
                <a:cs typeface="Arial" panose="020B0604020202020204" pitchFamily="34" charset="0"/>
              </a:rPr>
              <a:t>Medical and social services</a:t>
            </a:r>
          </a:p>
          <a:p>
            <a:pPr algn="ctr"/>
            <a:endParaRPr lang="en-AU" sz="1200" b="1">
              <a:solidFill>
                <a:srgbClr val="00956E"/>
              </a:solidFill>
              <a:latin typeface="Arial" panose="020B0604020202020204" pitchFamily="34" charset="0"/>
              <a:ea typeface="Calibri"/>
              <a:cs typeface="Arial" panose="020B0604020202020204" pitchFamily="34" charset="0"/>
            </a:endParaRPr>
          </a:p>
        </p:txBody>
      </p:sp>
      <p:sp>
        <p:nvSpPr>
          <p:cNvPr id="13" name="Title01">
            <a:extLst>
              <a:ext uri="{FF2B5EF4-FFF2-40B4-BE49-F238E27FC236}">
                <a16:creationId xmlns:a16="http://schemas.microsoft.com/office/drawing/2014/main" id="{8636CC78-D720-02D6-ABAA-4CB2C2ADA3E1}"/>
              </a:ext>
            </a:extLst>
          </p:cNvPr>
          <p:cNvSpPr txBox="1"/>
          <p:nvPr/>
        </p:nvSpPr>
        <p:spPr>
          <a:xfrm>
            <a:off x="5233877" y="2698260"/>
            <a:ext cx="1979360" cy="210303"/>
          </a:xfrm>
          <a:prstGeom prst="rect">
            <a:avLst/>
          </a:prstGeom>
          <a:noFill/>
        </p:spPr>
        <p:txBody>
          <a:bodyPr vertOverflow="overflow" vert="horz" wrap="square" rtlCol="0" anchor="t">
            <a:noAutofit/>
          </a:bodyPr>
          <a:lstStyle/>
          <a:p>
            <a:pPr algn="ctr"/>
            <a:r>
              <a:rPr lang="en-AU" sz="1200" b="1">
                <a:solidFill>
                  <a:srgbClr val="00956E"/>
                </a:solidFill>
                <a:latin typeface="Arial" panose="020B0604020202020204" pitchFamily="34" charset="0"/>
                <a:ea typeface="Calibri"/>
                <a:cs typeface="Arial" panose="020B0604020202020204" pitchFamily="34" charset="0"/>
              </a:rPr>
              <a:t>Transport and logistics: Port via rail to regions</a:t>
            </a:r>
          </a:p>
          <a:p>
            <a:pPr algn="ctr"/>
            <a:endParaRPr lang="en-AU" sz="1200" b="1">
              <a:solidFill>
                <a:srgbClr val="00956E"/>
              </a:solidFill>
              <a:latin typeface="Arial" panose="020B0604020202020204" pitchFamily="34" charset="0"/>
              <a:ea typeface="Calibri"/>
              <a:cs typeface="Arial" panose="020B0604020202020204" pitchFamily="34" charset="0"/>
            </a:endParaRPr>
          </a:p>
        </p:txBody>
      </p:sp>
      <p:sp>
        <p:nvSpPr>
          <p:cNvPr id="14" name="Title01">
            <a:extLst>
              <a:ext uri="{FF2B5EF4-FFF2-40B4-BE49-F238E27FC236}">
                <a16:creationId xmlns:a16="http://schemas.microsoft.com/office/drawing/2014/main" id="{93865D50-DB1C-B2F2-139F-E2200DDFDDF5}"/>
              </a:ext>
            </a:extLst>
          </p:cNvPr>
          <p:cNvSpPr txBox="1"/>
          <p:nvPr/>
        </p:nvSpPr>
        <p:spPr>
          <a:xfrm>
            <a:off x="7102082" y="2700067"/>
            <a:ext cx="1706548" cy="210303"/>
          </a:xfrm>
          <a:prstGeom prst="rect">
            <a:avLst/>
          </a:prstGeom>
          <a:noFill/>
        </p:spPr>
        <p:txBody>
          <a:bodyPr vertOverflow="overflow" vert="horz" wrap="square" rtlCol="0" anchor="t">
            <a:noAutofit/>
          </a:bodyPr>
          <a:lstStyle/>
          <a:p>
            <a:pPr algn="ctr"/>
            <a:r>
              <a:rPr lang="en-AU" sz="1200" b="1">
                <a:solidFill>
                  <a:srgbClr val="00956E"/>
                </a:solidFill>
                <a:latin typeface="Arial" panose="020B0604020202020204" pitchFamily="34" charset="0"/>
                <a:ea typeface="Calibri"/>
                <a:cs typeface="Arial" panose="020B0604020202020204" pitchFamily="34" charset="0"/>
              </a:rPr>
              <a:t>Intelligence and supplier concierge</a:t>
            </a:r>
          </a:p>
          <a:p>
            <a:pPr algn="ctr"/>
            <a:endParaRPr lang="en-AU" sz="1200" b="1">
              <a:solidFill>
                <a:srgbClr val="00956E"/>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652822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A08FF-2930-B1A0-8C18-E313E424B3BD}"/>
            </a:ext>
          </a:extLst>
        </p:cNvPr>
        <p:cNvGrpSpPr/>
        <p:nvPr/>
      </p:nvGrpSpPr>
      <p:grpSpPr>
        <a:xfrm>
          <a:off x="0" y="0"/>
          <a:ext cx="0" cy="0"/>
          <a:chOff x="0" y="0"/>
          <a:chExt cx="0" cy="0"/>
        </a:xfrm>
      </p:grpSpPr>
      <p:sp>
        <p:nvSpPr>
          <p:cNvPr id="12" name="Footer Placeholder 12">
            <a:extLst>
              <a:ext uri="{FF2B5EF4-FFF2-40B4-BE49-F238E27FC236}">
                <a16:creationId xmlns:a16="http://schemas.microsoft.com/office/drawing/2014/main" id="{57769693-CC46-7265-C19E-ABB5009B6549}"/>
              </a:ext>
            </a:extLst>
          </p:cNvPr>
          <p:cNvSpPr>
            <a:spLocks noGrp="1"/>
          </p:cNvSpPr>
          <p:nvPr>
            <p:ph type="ftr" sz="quarter" idx="3"/>
          </p:nvPr>
        </p:nvSpPr>
        <p:spPr>
          <a:xfrm>
            <a:off x="3742441" y="4745831"/>
            <a:ext cx="4519132" cy="273844"/>
          </a:xfrm>
          <a:prstGeom prst="rect">
            <a:avLst/>
          </a:prstGeom>
        </p:spPr>
        <p:txBody>
          <a:bodyPr vert="horz" lIns="91440" tIns="45720" rIns="91440" bIns="45720" rtlCol="0" anchor="ctr"/>
          <a:lstStyle>
            <a:lvl1pPr algn="ctr">
              <a:defRPr sz="600" b="0" i="0">
                <a:solidFill>
                  <a:srgbClr val="005F63"/>
                </a:solidFill>
                <a:latin typeface="Arial" panose="020B0604020202020204" pitchFamily="34" charset="0"/>
                <a:cs typeface="Arial" panose="020B0604020202020204" pitchFamily="34" charset="0"/>
              </a:defRPr>
            </a:lvl1pPr>
          </a:lstStyle>
          <a:p>
            <a:pPr algn="r"/>
            <a:r>
              <a:rPr lang="en-AU"/>
              <a:t>Shared value masterplan – 6</a:t>
            </a:r>
            <a:r>
              <a:rPr lang="en-AU" baseline="30000"/>
              <a:t>th</a:t>
            </a:r>
            <a:r>
              <a:rPr lang="en-AU"/>
              <a:t> Annual REZ Conference, May 2026 | Copyright © 2026 </a:t>
            </a:r>
            <a:r>
              <a:rPr lang="en-AU" err="1"/>
              <a:t>Lecroma</a:t>
            </a:r>
            <a:r>
              <a:rPr lang="en-AU"/>
              <a:t>. All rights reserved</a:t>
            </a:r>
          </a:p>
        </p:txBody>
      </p:sp>
      <p:sp>
        <p:nvSpPr>
          <p:cNvPr id="3" name="Slide Number Placeholder 2">
            <a:extLst>
              <a:ext uri="{FF2B5EF4-FFF2-40B4-BE49-F238E27FC236}">
                <a16:creationId xmlns:a16="http://schemas.microsoft.com/office/drawing/2014/main" id="{18114659-DD17-3CB3-750D-1493E715B758}"/>
              </a:ext>
            </a:extLst>
          </p:cNvPr>
          <p:cNvSpPr>
            <a:spLocks noGrp="1"/>
          </p:cNvSpPr>
          <p:nvPr>
            <p:ph type="sldNum" sz="quarter" idx="4"/>
          </p:nvPr>
        </p:nvSpPr>
        <p:spPr>
          <a:xfrm>
            <a:off x="8299100" y="4745831"/>
            <a:ext cx="329189" cy="273844"/>
          </a:xfrm>
        </p:spPr>
        <p:txBody>
          <a:bodyPr/>
          <a:lstStyle/>
          <a:p>
            <a:pPr algn="ctr"/>
            <a:fld id="{5B86431E-9F5C-B24A-8AE8-3F7E6955836A}" type="slidenum">
              <a:rPr lang="en-US" sz="800" smtClean="0"/>
              <a:pPr algn="ctr"/>
              <a:t>9</a:t>
            </a:fld>
            <a:endParaRPr lang="en-US" sz="800"/>
          </a:p>
        </p:txBody>
      </p:sp>
      <p:sp>
        <p:nvSpPr>
          <p:cNvPr id="25" name="Title 3">
            <a:extLst>
              <a:ext uri="{FF2B5EF4-FFF2-40B4-BE49-F238E27FC236}">
                <a16:creationId xmlns:a16="http://schemas.microsoft.com/office/drawing/2014/main" id="{7E4E94E6-4EBB-FCA1-CA6F-900443967B55}"/>
              </a:ext>
            </a:extLst>
          </p:cNvPr>
          <p:cNvSpPr>
            <a:spLocks noGrp="1"/>
          </p:cNvSpPr>
          <p:nvPr>
            <p:ph type="title"/>
          </p:nvPr>
        </p:nvSpPr>
        <p:spPr/>
        <p:txBody>
          <a:bodyPr>
            <a:normAutofit/>
          </a:bodyPr>
          <a:lstStyle/>
          <a:p>
            <a:r>
              <a:rPr lang="en-AU" sz="2400"/>
              <a:t>Who delivers the precinct services</a:t>
            </a:r>
          </a:p>
        </p:txBody>
      </p:sp>
      <p:sp>
        <p:nvSpPr>
          <p:cNvPr id="27" name="Title 3">
            <a:extLst>
              <a:ext uri="{FF2B5EF4-FFF2-40B4-BE49-F238E27FC236}">
                <a16:creationId xmlns:a16="http://schemas.microsoft.com/office/drawing/2014/main" id="{4C3F1B6E-7610-A06A-947F-ACC3C209CEB9}"/>
              </a:ext>
            </a:extLst>
          </p:cNvPr>
          <p:cNvSpPr txBox="1">
            <a:spLocks/>
          </p:cNvSpPr>
          <p:nvPr/>
        </p:nvSpPr>
        <p:spPr>
          <a:xfrm>
            <a:off x="329958" y="776730"/>
            <a:ext cx="8484084" cy="476844"/>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2100" b="1" kern="1200">
                <a:solidFill>
                  <a:srgbClr val="005F63"/>
                </a:solidFill>
                <a:latin typeface="+mj-lt"/>
                <a:ea typeface="+mj-ea"/>
                <a:cs typeface="+mj-cs"/>
              </a:defRPr>
            </a:lvl1pPr>
          </a:lstStyle>
          <a:p>
            <a:r>
              <a:rPr lang="en-AU" sz="1600" b="0" i="1">
                <a:solidFill>
                  <a:srgbClr val="00956E"/>
                </a:solidFill>
              </a:rPr>
              <a:t>Stakeholder groups mapped to the first five shared precinct services</a:t>
            </a:r>
          </a:p>
        </p:txBody>
      </p:sp>
      <p:graphicFrame>
        <p:nvGraphicFramePr>
          <p:cNvPr id="4" name="StakeholderMatrix">
            <a:extLst>
              <a:ext uri="{FF2B5EF4-FFF2-40B4-BE49-F238E27FC236}">
                <a16:creationId xmlns:a16="http://schemas.microsoft.com/office/drawing/2014/main" id="{5ADB4C5E-E598-4BC5-9174-8058E80A4632}"/>
              </a:ext>
            </a:extLst>
          </p:cNvPr>
          <p:cNvGraphicFramePr>
            <a:graphicFrameLocks noGrp="1"/>
          </p:cNvGraphicFramePr>
          <p:nvPr>
            <p:extLst>
              <p:ext uri="{D42A27DB-BD31-4B8C-83A1-F6EECF244321}">
                <p14:modId xmlns:p14="http://schemas.microsoft.com/office/powerpoint/2010/main" val="881157013"/>
              </p:ext>
            </p:extLst>
          </p:nvPr>
        </p:nvGraphicFramePr>
        <p:xfrm>
          <a:off x="440267" y="1146537"/>
          <a:ext cx="8263465" cy="3402360"/>
        </p:xfrm>
        <a:graphic>
          <a:graphicData uri="http://schemas.openxmlformats.org/drawingml/2006/table">
            <a:tbl>
              <a:tblPr firstRow="1" bandRow="1">
                <a:tableStyleId>{5C22544A-7EE6-4342-B048-85BDC9FD1C3A}</a:tableStyleId>
              </a:tblPr>
              <a:tblGrid>
                <a:gridCol w="1352650">
                  <a:extLst>
                    <a:ext uri="{9D8B030D-6E8A-4147-A177-3AD203B41FA5}">
                      <a16:colId xmlns:a16="http://schemas.microsoft.com/office/drawing/2014/main" val="637146785"/>
                    </a:ext>
                  </a:extLst>
                </a:gridCol>
                <a:gridCol w="1382163">
                  <a:extLst>
                    <a:ext uri="{9D8B030D-6E8A-4147-A177-3AD203B41FA5}">
                      <a16:colId xmlns:a16="http://schemas.microsoft.com/office/drawing/2014/main" val="77503728"/>
                    </a:ext>
                  </a:extLst>
                </a:gridCol>
                <a:gridCol w="1382163">
                  <a:extLst>
                    <a:ext uri="{9D8B030D-6E8A-4147-A177-3AD203B41FA5}">
                      <a16:colId xmlns:a16="http://schemas.microsoft.com/office/drawing/2014/main" val="1956238887"/>
                    </a:ext>
                  </a:extLst>
                </a:gridCol>
                <a:gridCol w="1382163">
                  <a:extLst>
                    <a:ext uri="{9D8B030D-6E8A-4147-A177-3AD203B41FA5}">
                      <a16:colId xmlns:a16="http://schemas.microsoft.com/office/drawing/2014/main" val="1044442290"/>
                    </a:ext>
                  </a:extLst>
                </a:gridCol>
                <a:gridCol w="1382163">
                  <a:extLst>
                    <a:ext uri="{9D8B030D-6E8A-4147-A177-3AD203B41FA5}">
                      <a16:colId xmlns:a16="http://schemas.microsoft.com/office/drawing/2014/main" val="1396666619"/>
                    </a:ext>
                  </a:extLst>
                </a:gridCol>
                <a:gridCol w="1382163">
                  <a:extLst>
                    <a:ext uri="{9D8B030D-6E8A-4147-A177-3AD203B41FA5}">
                      <a16:colId xmlns:a16="http://schemas.microsoft.com/office/drawing/2014/main" val="1331892338"/>
                    </a:ext>
                  </a:extLst>
                </a:gridCol>
              </a:tblGrid>
              <a:tr h="468000">
                <a:tc>
                  <a:txBody>
                    <a:bodyPr/>
                    <a:lstStyle/>
                    <a:p>
                      <a:pPr algn="ctr"/>
                      <a:r>
                        <a:rPr lang="en-AU" sz="1100" b="1">
                          <a:solidFill>
                            <a:srgbClr val="FFFFFF"/>
                          </a:solidFill>
                          <a:latin typeface="Arial" panose="020B0604020202020204" pitchFamily="34" charset="0"/>
                          <a:ea typeface="Calibri"/>
                          <a:cs typeface="Arial" panose="020B0604020202020204" pitchFamily="34" charset="0"/>
                        </a:rPr>
                        <a:t>Stakeholder group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F63"/>
                    </a:solidFill>
                  </a:tcPr>
                </a:tc>
                <a:tc>
                  <a:txBody>
                    <a:bodyPr/>
                    <a:lstStyle/>
                    <a:p>
                      <a:pPr algn="ctr"/>
                      <a:r>
                        <a:rPr lang="en-AU" sz="1100" b="1">
                          <a:solidFill>
                            <a:srgbClr val="FFFFFF"/>
                          </a:solidFill>
                          <a:latin typeface="Arial" panose="020B0604020202020204" pitchFamily="34" charset="0"/>
                          <a:ea typeface="Calibri"/>
                          <a:cs typeface="Arial" panose="020B0604020202020204" pitchFamily="34" charset="0"/>
                        </a:rPr>
                        <a:t>01 - Workforce
&amp; training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F63"/>
                    </a:solidFill>
                  </a:tcPr>
                </a:tc>
                <a:tc>
                  <a:txBody>
                    <a:bodyPr/>
                    <a:lstStyle/>
                    <a:p>
                      <a:pPr algn="ctr"/>
                      <a:r>
                        <a:rPr lang="en-AU" sz="1100" b="1">
                          <a:solidFill>
                            <a:srgbClr val="FFFFFF"/>
                          </a:solidFill>
                          <a:latin typeface="Arial" panose="020B0604020202020204" pitchFamily="34" charset="0"/>
                          <a:ea typeface="Calibri"/>
                          <a:cs typeface="Arial" panose="020B0604020202020204" pitchFamily="34" charset="0"/>
                        </a:rPr>
                        <a:t>02 - Lay-down,
storage &amp; supply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F63"/>
                    </a:solidFill>
                  </a:tcPr>
                </a:tc>
                <a:tc>
                  <a:txBody>
                    <a:bodyPr/>
                    <a:lstStyle/>
                    <a:p>
                      <a:pPr algn="ctr"/>
                      <a:r>
                        <a:rPr lang="en-AU" sz="1100" b="1">
                          <a:solidFill>
                            <a:srgbClr val="FFFFFF"/>
                          </a:solidFill>
                          <a:latin typeface="Arial" panose="020B0604020202020204" pitchFamily="34" charset="0"/>
                          <a:ea typeface="Calibri"/>
                          <a:cs typeface="Arial" panose="020B0604020202020204" pitchFamily="34" charset="0"/>
                        </a:rPr>
                        <a:t>03 - Medical
&amp; social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F63"/>
                    </a:solidFill>
                  </a:tcPr>
                </a:tc>
                <a:tc>
                  <a:txBody>
                    <a:bodyPr/>
                    <a:lstStyle/>
                    <a:p>
                      <a:pPr algn="ctr"/>
                      <a:r>
                        <a:rPr lang="en-AU" sz="1100" b="1">
                          <a:solidFill>
                            <a:srgbClr val="FFFFFF"/>
                          </a:solidFill>
                          <a:latin typeface="Arial" panose="020B0604020202020204" pitchFamily="34" charset="0"/>
                          <a:ea typeface="Calibri"/>
                          <a:cs typeface="Arial" panose="020B0604020202020204" pitchFamily="34" charset="0"/>
                        </a:rPr>
                        <a:t>04 - Transport
&amp; logistics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F63"/>
                    </a:solidFill>
                  </a:tcPr>
                </a:tc>
                <a:tc>
                  <a:txBody>
                    <a:bodyPr/>
                    <a:lstStyle/>
                    <a:p>
                      <a:pPr algn="ctr"/>
                      <a:r>
                        <a:rPr lang="en-AU" sz="1100" b="1">
                          <a:solidFill>
                            <a:srgbClr val="FFFFFF"/>
                          </a:solidFill>
                          <a:latin typeface="Arial" panose="020B0604020202020204" pitchFamily="34" charset="0"/>
                          <a:ea typeface="Calibri"/>
                          <a:cs typeface="Arial" panose="020B0604020202020204" pitchFamily="34" charset="0"/>
                        </a:rPr>
                        <a:t>05 - Intelligence
&amp; concierge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F63"/>
                    </a:solidFill>
                  </a:tcPr>
                </a:tc>
                <a:extLst>
                  <a:ext uri="{0D108BD9-81ED-4DB2-BD59-A6C34878D82A}">
                    <a16:rowId xmlns:a16="http://schemas.microsoft.com/office/drawing/2014/main" val="2972138672"/>
                  </a:ext>
                </a:extLst>
              </a:tr>
              <a:tr h="468000">
                <a:tc>
                  <a:txBody>
                    <a:bodyPr/>
                    <a:lstStyle/>
                    <a:p>
                      <a:pPr algn="l"/>
                      <a:r>
                        <a:rPr lang="en-AU" sz="1100" b="1">
                          <a:solidFill>
                            <a:schemeClr val="bg1"/>
                          </a:solidFill>
                          <a:latin typeface="Arial" panose="020B0604020202020204" pitchFamily="34" charset="0"/>
                          <a:ea typeface="Calibri"/>
                          <a:cs typeface="Arial" panose="020B0604020202020204" pitchFamily="34" charset="0"/>
                        </a:rPr>
                        <a:t>Proponents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56E"/>
                    </a:solidFill>
                  </a:tcPr>
                </a:tc>
                <a:tc>
                  <a:txBody>
                    <a:bodyPr/>
                    <a:lstStyle/>
                    <a:p>
                      <a:pPr algn="l"/>
                      <a:r>
                        <a:rPr lang="en-AU" sz="1100">
                          <a:solidFill>
                            <a:srgbClr val="4A4A4A"/>
                          </a:solidFill>
                          <a:latin typeface="Arial" panose="020B0604020202020204" pitchFamily="34" charset="0"/>
                          <a:ea typeface="Calibri"/>
                          <a:cs typeface="Arial" panose="020B0604020202020204" pitchFamily="34" charset="0"/>
                        </a:rPr>
                        <a:t>● Co-fund accommodation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AU" sz="1100">
                          <a:solidFill>
                            <a:srgbClr val="4A4A4A"/>
                          </a:solidFill>
                          <a:latin typeface="Arial" panose="020B0604020202020204" pitchFamily="34" charset="0"/>
                          <a:ea typeface="Calibri"/>
                          <a:cs typeface="Arial" panose="020B0604020202020204" pitchFamily="34" charset="0"/>
                        </a:rPr>
                        <a:t>● Anchor demand, co-fund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AU" sz="1100">
                          <a:solidFill>
                            <a:srgbClr val="4A4A4A"/>
                          </a:solidFill>
                          <a:latin typeface="Arial" panose="020B0604020202020204" pitchFamily="34" charset="0"/>
                          <a:ea typeface="Calibri"/>
                          <a:cs typeface="Arial" panose="020B0604020202020204" pitchFamily="34" charset="0"/>
                        </a:rPr>
                        <a:t>○ Co-fund with other proponents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AU" sz="1100">
                          <a:solidFill>
                            <a:srgbClr val="4A4A4A"/>
                          </a:solidFill>
                          <a:latin typeface="Arial" panose="020B0604020202020204" pitchFamily="34" charset="0"/>
                          <a:ea typeface="Calibri"/>
                          <a:cs typeface="Arial" panose="020B0604020202020204" pitchFamily="34" charset="0"/>
                        </a:rPr>
                        <a:t>● Movement plans, freight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AU" sz="1100">
                          <a:solidFill>
                            <a:srgbClr val="4A4A4A"/>
                          </a:solidFill>
                          <a:latin typeface="Arial" panose="020B0604020202020204" pitchFamily="34" charset="0"/>
                          <a:ea typeface="Calibri"/>
                          <a:cs typeface="Arial" panose="020B0604020202020204" pitchFamily="34" charset="0"/>
                        </a:rPr>
                        <a:t>● Data feeds, share intel, co-fund the service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18377187"/>
                  </a:ext>
                </a:extLst>
              </a:tr>
              <a:tr h="468000">
                <a:tc>
                  <a:txBody>
                    <a:bodyPr/>
                    <a:lstStyle/>
                    <a:p>
                      <a:pPr algn="l"/>
                      <a:r>
                        <a:rPr lang="en-AU" sz="1100" b="1">
                          <a:solidFill>
                            <a:schemeClr val="bg1"/>
                          </a:solidFill>
                          <a:latin typeface="Arial" panose="020B0604020202020204" pitchFamily="34" charset="0"/>
                          <a:ea typeface="Calibri"/>
                          <a:cs typeface="Arial" panose="020B0604020202020204" pitchFamily="34" charset="0"/>
                        </a:rPr>
                        <a:t>Federal, State &amp; local government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56E"/>
                    </a:solidFill>
                  </a:tcPr>
                </a:tc>
                <a:tc>
                  <a:txBody>
                    <a:bodyPr/>
                    <a:lstStyle/>
                    <a:p>
                      <a:pPr algn="l"/>
                      <a:r>
                        <a:rPr lang="en-AU" sz="1100">
                          <a:solidFill>
                            <a:srgbClr val="4A4A4A"/>
                          </a:solidFill>
                          <a:latin typeface="Arial" panose="020B0604020202020204" pitchFamily="34" charset="0"/>
                          <a:ea typeface="Calibri"/>
                          <a:cs typeface="Arial" panose="020B0604020202020204" pitchFamily="34" charset="0"/>
                        </a:rPr>
                        <a:t>○ Land, planning,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AU" sz="1100">
                          <a:solidFill>
                            <a:srgbClr val="4A4A4A"/>
                          </a:solidFill>
                          <a:latin typeface="Arial" panose="020B0604020202020204" pitchFamily="34" charset="0"/>
                          <a:ea typeface="Calibri"/>
                          <a:cs typeface="Arial" panose="020B0604020202020204" pitchFamily="34" charset="0"/>
                        </a:rPr>
                        <a:t>○ Land, planning approvals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AU" sz="1100">
                          <a:solidFill>
                            <a:srgbClr val="4A4A4A"/>
                          </a:solidFill>
                          <a:latin typeface="Arial" panose="020B0604020202020204" pitchFamily="34" charset="0"/>
                          <a:ea typeface="Calibri"/>
                          <a:cs typeface="Arial" panose="020B0604020202020204" pitchFamily="34" charset="0"/>
                        </a:rPr>
                        <a:t>● Lead delivery and 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AU" sz="1100">
                          <a:solidFill>
                            <a:srgbClr val="4A4A4A"/>
                          </a:solidFill>
                          <a:latin typeface="Arial" panose="020B0604020202020204" pitchFamily="34" charset="0"/>
                          <a:ea typeface="Calibri"/>
                          <a:cs typeface="Arial" panose="020B0604020202020204" pitchFamily="34" charset="0"/>
                        </a:rPr>
                        <a:t>● Roads, rail, network plans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AU" sz="1100">
                          <a:solidFill>
                            <a:srgbClr val="4A4A4A"/>
                          </a:solidFill>
                          <a:latin typeface="Arial" panose="020B0604020202020204" pitchFamily="34" charset="0"/>
                          <a:ea typeface="Calibri"/>
                          <a:cs typeface="Arial" panose="020B0604020202020204" pitchFamily="34" charset="0"/>
                        </a:rPr>
                        <a:t>○ Convene, host platforms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75933694"/>
                  </a:ext>
                </a:extLst>
              </a:tr>
              <a:tr h="468000">
                <a:tc>
                  <a:txBody>
                    <a:bodyPr/>
                    <a:lstStyle/>
                    <a:p>
                      <a:pPr algn="l"/>
                      <a:r>
                        <a:rPr lang="en-AU" sz="1100" b="1">
                          <a:solidFill>
                            <a:schemeClr val="bg1"/>
                          </a:solidFill>
                          <a:latin typeface="Arial" panose="020B0604020202020204" pitchFamily="34" charset="0"/>
                          <a:ea typeface="Calibri"/>
                          <a:cs typeface="Arial" panose="020B0604020202020204" pitchFamily="34" charset="0"/>
                        </a:rPr>
                        <a:t>Traditional Owners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56E"/>
                    </a:solidFill>
                  </a:tcPr>
                </a:tc>
                <a:tc>
                  <a:txBody>
                    <a:bodyPr/>
                    <a:lstStyle/>
                    <a:p>
                      <a:pPr algn="l"/>
                      <a:r>
                        <a:rPr lang="en-AU" sz="1100">
                          <a:solidFill>
                            <a:srgbClr val="4A4A4A"/>
                          </a:solidFill>
                          <a:latin typeface="Arial" panose="020B0604020202020204" pitchFamily="34" charset="0"/>
                          <a:ea typeface="Calibri"/>
                          <a:cs typeface="Arial" panose="020B0604020202020204" pitchFamily="34" charset="0"/>
                        </a:rPr>
                        <a:t>○ Cultural inputs, employment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AU" sz="1100">
                          <a:solidFill>
                            <a:srgbClr val="4A4A4A"/>
                          </a:solidFill>
                          <a:latin typeface="Arial" panose="020B0604020202020204" pitchFamily="34" charset="0"/>
                          <a:ea typeface="Calibri"/>
                          <a:cs typeface="Arial" panose="020B0604020202020204" pitchFamily="34" charset="0"/>
                        </a:rPr>
                        <a:t>○ Country-based siting consent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AU" sz="1100">
                          <a:solidFill>
                            <a:srgbClr val="4A4A4A"/>
                          </a:solidFill>
                          <a:latin typeface="Arial" panose="020B0604020202020204" pitchFamily="34" charset="0"/>
                          <a:ea typeface="Calibri"/>
                          <a:cs typeface="Arial" panose="020B0604020202020204" pitchFamily="34" charset="0"/>
                        </a:rPr>
                        <a:t>○ Health, language, culture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AU" sz="1100">
                          <a:solidFill>
                            <a:srgbClr val="4A4A4A"/>
                          </a:solidFill>
                          <a:latin typeface="Arial" panose="020B0604020202020204" pitchFamily="34" charset="0"/>
                          <a:ea typeface="Calibri"/>
                          <a:cs typeface="Arial" panose="020B0604020202020204" pitchFamily="34" charset="0"/>
                        </a:rPr>
                        <a:t>○ Routes, cultural heritage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AU" sz="1100">
                          <a:solidFill>
                            <a:srgbClr val="4A4A4A"/>
                          </a:solidFill>
                          <a:latin typeface="Arial" panose="020B0604020202020204" pitchFamily="34" charset="0"/>
                          <a:ea typeface="Calibri"/>
                          <a:cs typeface="Arial" panose="020B0604020202020204" pitchFamily="34" charset="0"/>
                        </a:rPr>
                        <a:t>○ Consent on data 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50234620"/>
                  </a:ext>
                </a:extLst>
              </a:tr>
              <a:tr h="468000">
                <a:tc>
                  <a:txBody>
                    <a:bodyPr/>
                    <a:lstStyle/>
                    <a:p>
                      <a:pPr algn="l"/>
                      <a:r>
                        <a:rPr lang="en-AU" sz="1100" b="1">
                          <a:solidFill>
                            <a:schemeClr val="bg1"/>
                          </a:solidFill>
                          <a:latin typeface="Arial" panose="020B0604020202020204" pitchFamily="34" charset="0"/>
                          <a:ea typeface="Calibri"/>
                          <a:cs typeface="Arial" panose="020B0604020202020204" pitchFamily="34" charset="0"/>
                        </a:rPr>
                        <a:t>Local industry &amp; ICN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56E"/>
                    </a:solidFill>
                  </a:tcPr>
                </a:tc>
                <a:tc>
                  <a:txBody>
                    <a:bodyPr/>
                    <a:lstStyle/>
                    <a:p>
                      <a:pPr algn="l"/>
                      <a:r>
                        <a:rPr lang="en-AU" sz="1100">
                          <a:solidFill>
                            <a:srgbClr val="4A4A4A"/>
                          </a:solidFill>
                          <a:latin typeface="Arial" panose="020B0604020202020204" pitchFamily="34" charset="0"/>
                          <a:ea typeface="Calibri"/>
                          <a:cs typeface="Arial" panose="020B0604020202020204" pitchFamily="34" charset="0"/>
                        </a:rPr>
                        <a:t>○ Trade subcontracts, EOIs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3">
                  <a:txBody>
                    <a:bodyPr/>
                    <a:lstStyle/>
                    <a:p>
                      <a:pPr algn="l"/>
                      <a:r>
                        <a:rPr lang="en-AU" sz="1100">
                          <a:solidFill>
                            <a:srgbClr val="4A4A4A"/>
                          </a:solidFill>
                          <a:latin typeface="Arial" panose="020B0604020202020204" pitchFamily="34" charset="0"/>
                          <a:ea typeface="Calibri"/>
                          <a:cs typeface="Arial" panose="020B0604020202020204" pitchFamily="34" charset="0"/>
                        </a:rPr>
                        <a:t>● Supplier identification, procurement, job-readiness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pPr algn="l"/>
                      <a:endParaRPr lang="en-AU" sz="1100">
                        <a:solidFill>
                          <a:srgbClr val="4A4A4A"/>
                        </a:solidFill>
                        <a:latin typeface="Arial" panose="020B0604020202020204" pitchFamily="34" charset="0"/>
                        <a:ea typeface="Calibri"/>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pPr algn="l"/>
                      <a:endParaRPr lang="en-AU" sz="1100">
                        <a:solidFill>
                          <a:srgbClr val="4A4A4A"/>
                        </a:solidFill>
                        <a:latin typeface="Arial" panose="020B0604020202020204" pitchFamily="34" charset="0"/>
                        <a:ea typeface="Calibri"/>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AU" sz="1100">
                          <a:solidFill>
                            <a:srgbClr val="4A4A4A"/>
                          </a:solidFill>
                          <a:latin typeface="Arial" panose="020B0604020202020204" pitchFamily="34" charset="0"/>
                          <a:ea typeface="Calibri"/>
                          <a:cs typeface="Arial" panose="020B0604020202020204" pitchFamily="34" charset="0"/>
                        </a:rPr>
                        <a:t>● Pre-qualified supplier list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63524444"/>
                  </a:ext>
                </a:extLst>
              </a:tr>
              <a:tr h="468000">
                <a:tc>
                  <a:txBody>
                    <a:bodyPr/>
                    <a:lstStyle/>
                    <a:p>
                      <a:pPr algn="l"/>
                      <a:r>
                        <a:rPr lang="en-AU" sz="1100" b="1">
                          <a:solidFill>
                            <a:schemeClr val="bg1"/>
                          </a:solidFill>
                          <a:latin typeface="Arial" panose="020B0604020202020204" pitchFamily="34" charset="0"/>
                          <a:ea typeface="Calibri"/>
                          <a:cs typeface="Arial" panose="020B0604020202020204" pitchFamily="34" charset="0"/>
                        </a:rPr>
                        <a:t>TAFE &amp; training providers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56E"/>
                    </a:solidFill>
                  </a:tcPr>
                </a:tc>
                <a:tc>
                  <a:txBody>
                    <a:bodyPr/>
                    <a:lstStyle/>
                    <a:p>
                      <a:pPr algn="l"/>
                      <a:r>
                        <a:rPr lang="en-AU" sz="1100">
                          <a:solidFill>
                            <a:srgbClr val="4A4A4A"/>
                          </a:solidFill>
                          <a:latin typeface="Arial" panose="020B0604020202020204" pitchFamily="34" charset="0"/>
                          <a:ea typeface="Calibri"/>
                          <a:cs typeface="Arial" panose="020B0604020202020204" pitchFamily="34" charset="0"/>
                        </a:rPr>
                        <a:t>● Curriculum, apprentices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AU" sz="1100">
                          <a:solidFill>
                            <a:srgbClr val="4A4A4A"/>
                          </a:solidFill>
                          <a:latin typeface="Arial" panose="020B0604020202020204" pitchFamily="34" charset="0"/>
                          <a:ea typeface="Calibri"/>
                          <a:cs typeface="Arial" panose="020B0604020202020204" pitchFamily="34" charset="0"/>
                        </a:rPr>
                        <a:t>○ real-word training space on-the-job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AU" sz="1100">
                          <a:solidFill>
                            <a:srgbClr val="4A4A4A"/>
                          </a:solidFill>
                          <a:latin typeface="Arial" panose="020B0604020202020204" pitchFamily="34" charset="0"/>
                          <a:ea typeface="Calibri"/>
                          <a:cs typeface="Arial" panose="020B0604020202020204" pitchFamily="34" charset="0"/>
                        </a:rPr>
                        <a:t>○ Allied health training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AU" sz="1100">
                          <a:solidFill>
                            <a:srgbClr val="4A4A4A"/>
                          </a:solidFill>
                          <a:latin typeface="Arial" panose="020B0604020202020204" pitchFamily="34" charset="0"/>
                          <a:ea typeface="Calibri"/>
                          <a:cs typeface="Arial" panose="020B0604020202020204" pitchFamily="34" charset="0"/>
                        </a:rPr>
                        <a:t>○ Driver, logistics tickets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AU" sz="1100">
                          <a:solidFill>
                            <a:srgbClr val="4A4A4A"/>
                          </a:solidFill>
                          <a:latin typeface="Arial" panose="020B0604020202020204" pitchFamily="34" charset="0"/>
                          <a:ea typeface="Calibri"/>
                          <a:cs typeface="Arial" panose="020B0604020202020204" pitchFamily="34" charset="0"/>
                        </a:rPr>
                        <a:t>○ Data and digital skills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48979375"/>
                  </a:ext>
                </a:extLst>
              </a:tr>
              <a:tr h="468000">
                <a:tc>
                  <a:txBody>
                    <a:bodyPr/>
                    <a:lstStyle/>
                    <a:p>
                      <a:pPr algn="l"/>
                      <a:r>
                        <a:rPr lang="en-AU" sz="1100" b="1">
                          <a:solidFill>
                            <a:schemeClr val="bg1"/>
                          </a:solidFill>
                          <a:latin typeface="Arial" panose="020B0604020202020204" pitchFamily="34" charset="0"/>
                          <a:ea typeface="Calibri"/>
                          <a:cs typeface="Arial" panose="020B0604020202020204" pitchFamily="34" charset="0"/>
                        </a:rPr>
                        <a:t>Host communities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56E"/>
                    </a:solidFill>
                  </a:tcPr>
                </a:tc>
                <a:tc>
                  <a:txBody>
                    <a:bodyPr/>
                    <a:lstStyle/>
                    <a:p>
                      <a:pPr algn="l"/>
                      <a:r>
                        <a:rPr lang="en-AU" sz="1100">
                          <a:solidFill>
                            <a:srgbClr val="4A4A4A"/>
                          </a:solidFill>
                          <a:latin typeface="Arial" panose="020B0604020202020204" pitchFamily="34" charset="0"/>
                          <a:ea typeface="Calibri"/>
                          <a:cs typeface="Arial" panose="020B0604020202020204" pitchFamily="34" charset="0"/>
                        </a:rPr>
                        <a:t>○ Workforce, social licence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AU" sz="1100">
                          <a:solidFill>
                            <a:srgbClr val="4A4A4A"/>
                          </a:solidFill>
                          <a:latin typeface="Arial" panose="020B0604020202020204" pitchFamily="34" charset="0"/>
                          <a:ea typeface="Calibri"/>
                          <a:cs typeface="Arial" panose="020B0604020202020204" pitchFamily="34" charset="0"/>
                        </a:rPr>
                        <a:t>○ Land use, amenity input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AU" sz="1100">
                          <a:solidFill>
                            <a:srgbClr val="4A4A4A"/>
                          </a:solidFill>
                          <a:latin typeface="Arial" panose="020B0604020202020204" pitchFamily="34" charset="0"/>
                          <a:ea typeface="Calibri"/>
                          <a:cs typeface="Arial" panose="020B0604020202020204" pitchFamily="34" charset="0"/>
                        </a:rPr>
                        <a:t>○ Co-beneficiaries, users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AU" sz="1100">
                          <a:solidFill>
                            <a:srgbClr val="4A4A4A"/>
                          </a:solidFill>
                          <a:latin typeface="Arial" panose="020B0604020202020204" pitchFamily="34" charset="0"/>
                          <a:ea typeface="Calibri"/>
                          <a:cs typeface="Arial" panose="020B0604020202020204" pitchFamily="34" charset="0"/>
                        </a:rPr>
                        <a:t>○ Local routes, impacts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AU" sz="1100">
                          <a:solidFill>
                            <a:srgbClr val="4A4A4A"/>
                          </a:solidFill>
                          <a:latin typeface="Arial" panose="020B0604020202020204" pitchFamily="34" charset="0"/>
                          <a:ea typeface="Calibri"/>
                          <a:cs typeface="Arial" panose="020B0604020202020204" pitchFamily="34" charset="0"/>
                        </a:rPr>
                        <a:t>○ Public dashboard users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76611449"/>
                  </a:ext>
                </a:extLst>
              </a:tr>
            </a:tbl>
          </a:graphicData>
        </a:graphic>
      </p:graphicFrame>
      <p:sp>
        <p:nvSpPr>
          <p:cNvPr id="6" name="Legend">
            <a:extLst>
              <a:ext uri="{FF2B5EF4-FFF2-40B4-BE49-F238E27FC236}">
                <a16:creationId xmlns:a16="http://schemas.microsoft.com/office/drawing/2014/main" id="{C10E0A3D-3BBE-47C1-B650-3C8D866B5697}"/>
              </a:ext>
            </a:extLst>
          </p:cNvPr>
          <p:cNvSpPr txBox="1"/>
          <p:nvPr/>
        </p:nvSpPr>
        <p:spPr>
          <a:xfrm>
            <a:off x="329958" y="4593845"/>
            <a:ext cx="5080000" cy="203200"/>
          </a:xfrm>
          <a:prstGeom prst="rect">
            <a:avLst/>
          </a:prstGeom>
          <a:noFill/>
        </p:spPr>
        <p:txBody>
          <a:bodyPr vertOverflow="overflow" vert="horz" wrap="square" rtlCol="0" anchor="t">
            <a:noAutofit/>
          </a:bodyPr>
          <a:lstStyle/>
          <a:p>
            <a:pPr algn="l"/>
            <a:r>
              <a:rPr lang="en-AU" sz="1050">
                <a:solidFill>
                  <a:srgbClr val="4A4A4A"/>
                </a:solidFill>
                <a:latin typeface="Arial" panose="020B0604020202020204" pitchFamily="34" charset="0"/>
                <a:ea typeface="Calibri"/>
                <a:cs typeface="Arial" panose="020B0604020202020204" pitchFamily="34" charset="0"/>
              </a:rPr>
              <a:t>● Drives delivery     ○ Supports/contributes</a:t>
            </a:r>
          </a:p>
        </p:txBody>
      </p:sp>
    </p:spTree>
    <p:extLst>
      <p:ext uri="{BB962C8B-B14F-4D97-AF65-F5344CB8AC3E}">
        <p14:creationId xmlns:p14="http://schemas.microsoft.com/office/powerpoint/2010/main" val="3124798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Lecroma 20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 Template MS Jan 2025" id="{85D69E7C-B8D0-42DA-9753-65663704277D}" vid="{23954126-4E31-45A0-9599-341C7FA93763}"/>
    </a:ext>
  </a:ext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Lecroma 20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 Template MS Jan 2025" id="{85D69E7C-B8D0-42DA-9753-65663704277D}" vid="{23954126-4E31-45A0-9599-341C7FA9376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651BE5E-774F-461C-8B6E-497295C6F516}">
  <we:reference id="f5f369e5-aa35-49d7-ad7b-638152ddb008" version="1.0.0.1" store="EXCatalog" storeType="EXCatalog"/>
  <we:alternateReferences>
    <we:reference id="WA200010001" version="1.0.0.1" store="en-US" storeType="OMEX"/>
  </we:alternateReferences>
  <we:properties>
    <we:property name="claude.fileId" value="&quot;59ddd22f-17c9-4ec6-98e5-4169016e47c0&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5c333b4-75ed-47f9-9a6a-9c020dd36e3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5BF020DFB06445A69DAA44D287485B" ma:contentTypeVersion="17" ma:contentTypeDescription="Create a new document." ma:contentTypeScope="" ma:versionID="dd0d32afcf543e3b7ed8933b2970a5f9">
  <xsd:schema xmlns:xsd="http://www.w3.org/2001/XMLSchema" xmlns:xs="http://www.w3.org/2001/XMLSchema" xmlns:p="http://schemas.microsoft.com/office/2006/metadata/properties" xmlns:ns3="85c333b4-75ed-47f9-9a6a-9c020dd36e3a" xmlns:ns4="581cfa2e-1ea5-4c0d-afa3-0b0ad19e7c8e" targetNamespace="http://schemas.microsoft.com/office/2006/metadata/properties" ma:root="true" ma:fieldsID="eebe8b9c8a10d3f7db555720306928c6" ns3:_="" ns4:_="">
    <xsd:import namespace="85c333b4-75ed-47f9-9a6a-9c020dd36e3a"/>
    <xsd:import namespace="581cfa2e-1ea5-4c0d-afa3-0b0ad19e7c8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333b4-75ed-47f9-9a6a-9c020dd36e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1cfa2e-1ea5-4c0d-afa3-0b0ad19e7c8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13194F-3B13-496A-BF9F-9C7345F165D2}">
  <ds:schemaRefs>
    <ds:schemaRef ds:uri="http://schemas.microsoft.com/sharepoint/v3/contenttype/forms"/>
  </ds:schemaRefs>
</ds:datastoreItem>
</file>

<file path=customXml/itemProps2.xml><?xml version="1.0" encoding="utf-8"?>
<ds:datastoreItem xmlns:ds="http://schemas.openxmlformats.org/officeDocument/2006/customXml" ds:itemID="{4856C304-D6D8-4E07-853C-005DF4C7F797}">
  <ds:schemaRefs>
    <ds:schemaRef ds:uri="581cfa2e-1ea5-4c0d-afa3-0b0ad19e7c8e"/>
    <ds:schemaRef ds:uri="85c333b4-75ed-47f9-9a6a-9c020dd36e3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92C59E8-D9AD-48CC-96BF-2D54BBD989EA}">
  <ds:schemaRefs>
    <ds:schemaRef ds:uri="581cfa2e-1ea5-4c0d-afa3-0b0ad19e7c8e"/>
    <ds:schemaRef ds:uri="85c333b4-75ed-47f9-9a6a-9c020dd36e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1918</Words>
  <Application>Microsoft Macintosh PowerPoint</Application>
  <PresentationFormat>On-screen Show (16:9)</PresentationFormat>
  <Paragraphs>296</Paragraphs>
  <Slides>17</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17</vt:i4>
      </vt:variant>
    </vt:vector>
  </HeadingPairs>
  <TitlesOfParts>
    <vt:vector size="25" baseType="lpstr">
      <vt:lpstr>Aptos</vt:lpstr>
      <vt:lpstr>Arial</vt:lpstr>
      <vt:lpstr>Arial Black</vt:lpstr>
      <vt:lpstr>Office Theme</vt:lpstr>
      <vt:lpstr>Custom Design</vt:lpstr>
      <vt:lpstr>4_Custom Design</vt:lpstr>
      <vt:lpstr>7_Office Theme</vt:lpstr>
      <vt:lpstr>9_Office Theme</vt:lpstr>
      <vt:lpstr>Aligning infrastructure delivery with community value</vt:lpstr>
      <vt:lpstr>From policy to construction delivery reality</vt:lpstr>
      <vt:lpstr>The national picture</vt:lpstr>
      <vt:lpstr>The cumulative test</vt:lpstr>
      <vt:lpstr>What is hitting the region at once</vt:lpstr>
      <vt:lpstr>Five tensions under pressure</vt:lpstr>
      <vt:lpstr>Shared Value Masterplan concept: solve foundational project delivery problems, commit to actions</vt:lpstr>
      <vt:lpstr>Precinct-based, not project-based: less cost, more scale</vt:lpstr>
      <vt:lpstr>Who delivers the precinct services</vt:lpstr>
      <vt:lpstr>The lost opportunity to reduce project delivery cost and uplift regional development if we don’t give it a crack</vt:lpstr>
      <vt:lpstr>The real game: re-industrialisation</vt:lpstr>
      <vt:lpstr>Practical step: a live dashboard</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Lecroma Capability Statement</dc:title>
  <dc:subject>PptxGenJS Presentation</dc:subject>
  <dc:creator>Lecroma</dc:creator>
  <cp:lastModifiedBy>Austvina Phan</cp:lastModifiedBy>
  <cp:revision>1</cp:revision>
  <dcterms:created xsi:type="dcterms:W3CDTF">2026-04-29T04:02:42Z</dcterms:created>
  <dcterms:modified xsi:type="dcterms:W3CDTF">2026-05-22T01:39:29Z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0x010100F85BF020DFB06445A69DAA44D287485B</vt:lpwstr>
  </property>
</Properties>
</file>